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2"/>
  </p:notesMasterIdLst>
  <p:sldIdLst>
    <p:sldId id="277" r:id="rId2"/>
    <p:sldId id="360" r:id="rId3"/>
    <p:sldId id="402" r:id="rId4"/>
    <p:sldId id="403" r:id="rId5"/>
    <p:sldId id="405" r:id="rId6"/>
    <p:sldId id="462" r:id="rId7"/>
    <p:sldId id="463" r:id="rId8"/>
    <p:sldId id="464" r:id="rId9"/>
    <p:sldId id="465" r:id="rId10"/>
    <p:sldId id="338" r:id="rId11"/>
    <p:sldId id="312" r:id="rId12"/>
    <p:sldId id="339" r:id="rId13"/>
    <p:sldId id="314" r:id="rId14"/>
    <p:sldId id="315" r:id="rId15"/>
    <p:sldId id="326" r:id="rId16"/>
    <p:sldId id="332" r:id="rId17"/>
    <p:sldId id="333" r:id="rId18"/>
    <p:sldId id="334" r:id="rId19"/>
    <p:sldId id="335" r:id="rId20"/>
    <p:sldId id="328" r:id="rId21"/>
    <p:sldId id="336" r:id="rId22"/>
    <p:sldId id="466" r:id="rId23"/>
    <p:sldId id="301" r:id="rId24"/>
    <p:sldId id="302" r:id="rId25"/>
    <p:sldId id="303" r:id="rId26"/>
    <p:sldId id="329" r:id="rId27"/>
    <p:sldId id="298" r:id="rId28"/>
    <p:sldId id="299" r:id="rId29"/>
    <p:sldId id="467" r:id="rId30"/>
    <p:sldId id="337" r:id="rId31"/>
    <p:sldId id="300" r:id="rId32"/>
    <p:sldId id="304" r:id="rId33"/>
    <p:sldId id="305" r:id="rId34"/>
    <p:sldId id="416" r:id="rId35"/>
    <p:sldId id="461" r:id="rId36"/>
    <p:sldId id="401" r:id="rId37"/>
    <p:sldId id="468" r:id="rId38"/>
    <p:sldId id="690" r:id="rId39"/>
    <p:sldId id="691" r:id="rId40"/>
    <p:sldId id="692" r:id="rId41"/>
    <p:sldId id="693" r:id="rId42"/>
    <p:sldId id="694" r:id="rId43"/>
    <p:sldId id="695" r:id="rId44"/>
    <p:sldId id="696" r:id="rId45"/>
    <p:sldId id="3041" r:id="rId46"/>
    <p:sldId id="3042" r:id="rId47"/>
    <p:sldId id="3043" r:id="rId48"/>
    <p:sldId id="3044" r:id="rId49"/>
    <p:sldId id="3045" r:id="rId50"/>
    <p:sldId id="406" r:id="rId51"/>
    <p:sldId id="407" r:id="rId52"/>
    <p:sldId id="410" r:id="rId53"/>
    <p:sldId id="411" r:id="rId54"/>
    <p:sldId id="276" r:id="rId55"/>
    <p:sldId id="288" r:id="rId56"/>
    <p:sldId id="286" r:id="rId57"/>
    <p:sldId id="285" r:id="rId58"/>
    <p:sldId id="414" r:id="rId59"/>
    <p:sldId id="415" r:id="rId60"/>
    <p:sldId id="448" r:id="rId61"/>
    <p:sldId id="449" r:id="rId62"/>
    <p:sldId id="450" r:id="rId63"/>
    <p:sldId id="451" r:id="rId64"/>
    <p:sldId id="452" r:id="rId65"/>
    <p:sldId id="453" r:id="rId66"/>
    <p:sldId id="454" r:id="rId67"/>
    <p:sldId id="440" r:id="rId68"/>
    <p:sldId id="442" r:id="rId69"/>
    <p:sldId id="443" r:id="rId70"/>
    <p:sldId id="444" r:id="rId71"/>
    <p:sldId id="445" r:id="rId72"/>
    <p:sldId id="446" r:id="rId73"/>
    <p:sldId id="447" r:id="rId74"/>
    <p:sldId id="441" r:id="rId75"/>
    <p:sldId id="306" r:id="rId76"/>
    <p:sldId id="307" r:id="rId77"/>
    <p:sldId id="308" r:id="rId78"/>
    <p:sldId id="457" r:id="rId79"/>
    <p:sldId id="429" r:id="rId80"/>
    <p:sldId id="438" r:id="rId81"/>
    <p:sldId id="430" r:id="rId82"/>
    <p:sldId id="436" r:id="rId83"/>
    <p:sldId id="431" r:id="rId84"/>
    <p:sldId id="432" r:id="rId85"/>
    <p:sldId id="434" r:id="rId86"/>
    <p:sldId id="435" r:id="rId87"/>
    <p:sldId id="458" r:id="rId88"/>
    <p:sldId id="460" r:id="rId89"/>
    <p:sldId id="459" r:id="rId90"/>
    <p:sldId id="455" r:id="rId91"/>
    <p:sldId id="456" r:id="rId92"/>
    <p:sldId id="297" r:id="rId93"/>
    <p:sldId id="439" r:id="rId94"/>
    <p:sldId id="309" r:id="rId95"/>
    <p:sldId id="3046" r:id="rId96"/>
    <p:sldId id="310" r:id="rId97"/>
    <p:sldId id="412" r:id="rId98"/>
    <p:sldId id="413" r:id="rId99"/>
    <p:sldId id="424" r:id="rId100"/>
    <p:sldId id="417" r:id="rId101"/>
    <p:sldId id="419" r:id="rId102"/>
    <p:sldId id="425" r:id="rId103"/>
    <p:sldId id="428" r:id="rId104"/>
    <p:sldId id="418" r:id="rId105"/>
    <p:sldId id="422" r:id="rId106"/>
    <p:sldId id="423" r:id="rId107"/>
    <p:sldId id="426" r:id="rId108"/>
    <p:sldId id="427" r:id="rId109"/>
    <p:sldId id="361" r:id="rId110"/>
    <p:sldId id="404" r:id="rId1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D45A"/>
    <a:srgbClr val="FFFF99"/>
    <a:srgbClr val="000409"/>
    <a:srgbClr val="FFF100"/>
    <a:srgbClr val="FFFFCF"/>
    <a:srgbClr val="FF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61BA8A-53C4-4109-9665-30954871D48C}" v="1072" dt="2024-11-26T05:29:28.4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00" autoAdjust="0"/>
    <p:restoredTop sz="84197" autoAdjust="0"/>
  </p:normalViewPr>
  <p:slideViewPr>
    <p:cSldViewPr snapToGrid="0" showGuides="1">
      <p:cViewPr>
        <p:scale>
          <a:sx n="100" d="100"/>
          <a:sy n="100" d="100"/>
        </p:scale>
        <p:origin x="72" y="-498"/>
      </p:cViewPr>
      <p:guideLst>
        <p:guide orient="horz" pos="17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microsoft.com/office/2016/11/relationships/changesInfo" Target="changesInfos/changesInfo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presProps" Target="presProps.xml"/><Relationship Id="rId118" Type="http://schemas.microsoft.com/office/2015/10/relationships/revisionInfo" Target="revisionInfo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9961BA8A-53C4-4109-9665-30954871D48C}"/>
    <pc:docChg chg="undo redo custSel addSld delSld modSld sldOrd modMainMaster">
      <pc:chgData name="Lucas Jellema" userId="7e183fbb-84e0-44b3-9b03-0792bc8d162b" providerId="ADAL" clId="{9961BA8A-53C4-4109-9665-30954871D48C}" dt="2024-11-26T05:29:28.413" v="9202"/>
      <pc:docMkLst>
        <pc:docMk/>
      </pc:docMkLst>
      <pc:sldChg chg="addSp modSp add mod modClrScheme modAnim chgLayout">
        <pc:chgData name="Lucas Jellema" userId="7e183fbb-84e0-44b3-9b03-0792bc8d162b" providerId="ADAL" clId="{9961BA8A-53C4-4109-9665-30954871D48C}" dt="2024-11-21T10:27:39.271" v="2396"/>
        <pc:sldMkLst>
          <pc:docMk/>
          <pc:sldMk cId="2184301910" sldId="276"/>
        </pc:sldMkLst>
        <pc:spChg chg="add mod ord">
          <ac:chgData name="Lucas Jellema" userId="7e183fbb-84e0-44b3-9b03-0792bc8d162b" providerId="ADAL" clId="{9961BA8A-53C4-4109-9665-30954871D48C}" dt="2024-11-21T10:27:18.962" v="2394" actId="14100"/>
          <ac:spMkLst>
            <pc:docMk/>
            <pc:sldMk cId="2184301910" sldId="276"/>
            <ac:spMk id="2" creationId="{FC4E70CE-784D-669F-CADD-DCEB748C7D82}"/>
          </ac:spMkLst>
        </pc:spChg>
      </pc:sldChg>
      <pc:sldChg chg="modSp mod">
        <pc:chgData name="Lucas Jellema" userId="7e183fbb-84e0-44b3-9b03-0792bc8d162b" providerId="ADAL" clId="{9961BA8A-53C4-4109-9665-30954871D48C}" dt="2024-11-21T09:56:34.963" v="1" actId="20577"/>
        <pc:sldMkLst>
          <pc:docMk/>
          <pc:sldMk cId="1726859992" sldId="277"/>
        </pc:sldMkLst>
        <pc:spChg chg="mod">
          <ac:chgData name="Lucas Jellema" userId="7e183fbb-84e0-44b3-9b03-0792bc8d162b" providerId="ADAL" clId="{9961BA8A-53C4-4109-9665-30954871D48C}" dt="2024-11-21T09:56:34.963" v="1" actId="20577"/>
          <ac:spMkLst>
            <pc:docMk/>
            <pc:sldMk cId="1726859992" sldId="277"/>
            <ac:spMk id="3" creationId="{E7A45773-A54F-C259-C920-F35007ADA2D2}"/>
          </ac:spMkLst>
        </pc:spChg>
      </pc:sldChg>
      <pc:sldChg chg="addSp modSp add mod">
        <pc:chgData name="Lucas Jellema" userId="7e183fbb-84e0-44b3-9b03-0792bc8d162b" providerId="ADAL" clId="{9961BA8A-53C4-4109-9665-30954871D48C}" dt="2024-11-24T08:40:48.119" v="7560" actId="1076"/>
        <pc:sldMkLst>
          <pc:docMk/>
          <pc:sldMk cId="1258221772" sldId="285"/>
        </pc:sldMkLst>
        <pc:spChg chg="add mod">
          <ac:chgData name="Lucas Jellema" userId="7e183fbb-84e0-44b3-9b03-0792bc8d162b" providerId="ADAL" clId="{9961BA8A-53C4-4109-9665-30954871D48C}" dt="2024-11-24T08:40:48.119" v="7560" actId="1076"/>
          <ac:spMkLst>
            <pc:docMk/>
            <pc:sldMk cId="1258221772" sldId="285"/>
            <ac:spMk id="2" creationId="{8388C9B8-BBAE-547D-F3F9-5AB5336830D7}"/>
          </ac:spMkLst>
        </pc:spChg>
      </pc:sldChg>
      <pc:sldChg chg="add modAnim">
        <pc:chgData name="Lucas Jellema" userId="7e183fbb-84e0-44b3-9b03-0792bc8d162b" providerId="ADAL" clId="{9961BA8A-53C4-4109-9665-30954871D48C}" dt="2024-11-21T11:01:28.464" v="3041"/>
        <pc:sldMkLst>
          <pc:docMk/>
          <pc:sldMk cId="2980584565" sldId="286"/>
        </pc:sldMkLst>
      </pc:sldChg>
      <pc:sldChg chg="addSp modSp add mod">
        <pc:chgData name="Lucas Jellema" userId="7e183fbb-84e0-44b3-9b03-0792bc8d162b" providerId="ADAL" clId="{9961BA8A-53C4-4109-9665-30954871D48C}" dt="2024-11-21T10:27:51.100" v="2407" actId="20577"/>
        <pc:sldMkLst>
          <pc:docMk/>
          <pc:sldMk cId="3452201553" sldId="288"/>
        </pc:sldMkLst>
        <pc:spChg chg="add mod">
          <ac:chgData name="Lucas Jellema" userId="7e183fbb-84e0-44b3-9b03-0792bc8d162b" providerId="ADAL" clId="{9961BA8A-53C4-4109-9665-30954871D48C}" dt="2024-11-21T10:27:51.100" v="2407" actId="20577"/>
          <ac:spMkLst>
            <pc:docMk/>
            <pc:sldMk cId="3452201553" sldId="288"/>
            <ac:spMk id="2" creationId="{DCECB40C-7D8F-1A56-D681-2B7077780D6D}"/>
          </ac:spMkLst>
        </pc:sp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38329504" sldId="291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801362063" sldId="292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843574430" sldId="29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142194337" sldId="29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411679753" sldId="295"/>
        </pc:sldMkLst>
      </pc:sldChg>
      <pc:sldChg chg="del">
        <pc:chgData name="Lucas Jellema" userId="7e183fbb-84e0-44b3-9b03-0792bc8d162b" providerId="ADAL" clId="{9961BA8A-53C4-4109-9665-30954871D48C}" dt="2024-11-21T10:00:49.613" v="253" actId="47"/>
        <pc:sldMkLst>
          <pc:docMk/>
          <pc:sldMk cId="3810560281" sldId="296"/>
        </pc:sldMkLst>
      </pc:sldChg>
      <pc:sldChg chg="addSp delSp modSp add del mod ord modAnim">
        <pc:chgData name="Lucas Jellema" userId="7e183fbb-84e0-44b3-9b03-0792bc8d162b" providerId="ADAL" clId="{9961BA8A-53C4-4109-9665-30954871D48C}" dt="2024-11-24T11:50:43.499" v="8782" actId="2696"/>
        <pc:sldMkLst>
          <pc:docMk/>
          <pc:sldMk cId="1738351873" sldId="297"/>
        </pc:sldMkLst>
        <pc:spChg chg="del">
          <ac:chgData name="Lucas Jellema" userId="7e183fbb-84e0-44b3-9b03-0792bc8d162b" providerId="ADAL" clId="{9961BA8A-53C4-4109-9665-30954871D48C}" dt="2024-11-24T06:54:17.029" v="5803" actId="478"/>
          <ac:spMkLst>
            <pc:docMk/>
            <pc:sldMk cId="1738351873" sldId="297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11:50:20.472" v="8778" actId="20577"/>
          <ac:spMkLst>
            <pc:docMk/>
            <pc:sldMk cId="1738351873" sldId="297"/>
            <ac:spMk id="3" creationId="{AF921BB5-CD3D-4AF1-C3A1-07FB06C654C3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6:54:44.867" v="5831" actId="14100"/>
          <ac:spMkLst>
            <pc:docMk/>
            <pc:sldMk cId="1738351873" sldId="297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13" creationId="{33C9C60A-0DD0-27A9-4C0C-42D64A6923E6}"/>
          </ac:spMkLst>
        </pc:spChg>
        <pc:spChg chg="del mod">
          <ac:chgData name="Lucas Jellema" userId="7e183fbb-84e0-44b3-9b03-0792bc8d162b" providerId="ADAL" clId="{9961BA8A-53C4-4109-9665-30954871D48C}" dt="2024-11-24T06:56:41.485" v="5847" actId="478"/>
          <ac:spMkLst>
            <pc:docMk/>
            <pc:sldMk cId="1738351873" sldId="297"/>
            <ac:spMk id="14" creationId="{BDD525C8-81EB-54DE-9FE6-18B23A9E8129}"/>
          </ac:spMkLst>
        </pc:spChg>
        <pc:spChg chg="del mod">
          <ac:chgData name="Lucas Jellema" userId="7e183fbb-84e0-44b3-9b03-0792bc8d162b" providerId="ADAL" clId="{9961BA8A-53C4-4109-9665-30954871D48C}" dt="2024-11-24T06:56:41.485" v="5847" actId="478"/>
          <ac:spMkLst>
            <pc:docMk/>
            <pc:sldMk cId="1738351873" sldId="297"/>
            <ac:spMk id="15" creationId="{51B07416-8976-5976-F04D-ACC4866EE563}"/>
          </ac:spMkLst>
        </pc:spChg>
        <pc:spChg chg="add mod">
          <ac:chgData name="Lucas Jellema" userId="7e183fbb-84e0-44b3-9b03-0792bc8d162b" providerId="ADAL" clId="{9961BA8A-53C4-4109-9665-30954871D48C}" dt="2024-11-24T06:56:30.226" v="5845" actId="1076"/>
          <ac:spMkLst>
            <pc:docMk/>
            <pc:sldMk cId="1738351873" sldId="297"/>
            <ac:spMk id="21" creationId="{06078483-9324-B2DA-4E97-68A58FA0D616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27" creationId="{F97E10A5-1B30-999E-9AD3-3F68C3D6823C}"/>
          </ac:spMkLst>
        </pc:spChg>
        <pc:cxnChg chg="add mod">
          <ac:chgData name="Lucas Jellema" userId="7e183fbb-84e0-44b3-9b03-0792bc8d162b" providerId="ADAL" clId="{9961BA8A-53C4-4109-9665-30954871D48C}" dt="2024-11-24T06:56:30.226" v="5845" actId="1076"/>
          <ac:cxnSpMkLst>
            <pc:docMk/>
            <pc:sldMk cId="1738351873" sldId="297"/>
            <ac:cxnSpMk id="20" creationId="{7FD425B2-BD1B-17F2-AE15-410E65746710}"/>
          </ac:cxnSpMkLst>
        </pc:cxnChg>
        <pc:cxnChg chg="mod">
          <ac:chgData name="Lucas Jellema" userId="7e183fbb-84e0-44b3-9b03-0792bc8d162b" providerId="ADAL" clId="{9961BA8A-53C4-4109-9665-30954871D48C}" dt="2024-11-24T06:54:44.867" v="5831" actId="14100"/>
          <ac:cxnSpMkLst>
            <pc:docMk/>
            <pc:sldMk cId="1738351873" sldId="297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6:54:39.231" v="5830" actId="1038"/>
          <ac:cxnSpMkLst>
            <pc:docMk/>
            <pc:sldMk cId="1738351873" sldId="297"/>
            <ac:cxnSpMk id="29" creationId="{BF2A8C5A-D3CB-4CED-5A01-F943E14CCDA1}"/>
          </ac:cxnSpMkLst>
        </pc:cxnChg>
      </pc:sldChg>
      <pc:sldChg chg="add mod modShow">
        <pc:chgData name="Lucas Jellema" userId="7e183fbb-84e0-44b3-9b03-0792bc8d162b" providerId="ADAL" clId="{9961BA8A-53C4-4109-9665-30954871D48C}" dt="2024-11-24T11:50:53.675" v="8784" actId="729"/>
        <pc:sldMkLst>
          <pc:docMk/>
          <pc:sldMk cId="2190408715" sldId="297"/>
        </pc:sldMkLst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3965058283" sldId="298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3965058283" sldId="298"/>
            <ac:spMk id="4" creationId="{0F77F6EC-3778-7D51-CBC1-F267208AC1CC}"/>
          </ac:spMkLst>
        </pc:spChg>
      </pc:sldChg>
      <pc:sldChg chg="modSp add mod">
        <pc:chgData name="Lucas Jellema" userId="7e183fbb-84e0-44b3-9b03-0792bc8d162b" providerId="ADAL" clId="{9961BA8A-53C4-4109-9665-30954871D48C}" dt="2024-11-26T05:08:13.362" v="8958" actId="20577"/>
        <pc:sldMkLst>
          <pc:docMk/>
          <pc:sldMk cId="372461004" sldId="299"/>
        </pc:sldMkLst>
        <pc:spChg chg="mod">
          <ac:chgData name="Lucas Jellema" userId="7e183fbb-84e0-44b3-9b03-0792bc8d162b" providerId="ADAL" clId="{9961BA8A-53C4-4109-9665-30954871D48C}" dt="2024-11-26T05:08:13.362" v="8958" actId="20577"/>
          <ac:spMkLst>
            <pc:docMk/>
            <pc:sldMk cId="372461004" sldId="299"/>
            <ac:spMk id="3" creationId="{CD5A357D-6802-F34E-18D1-A505721AB901}"/>
          </ac:spMkLst>
        </pc:spChg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372461004" sldId="299"/>
            <ac:spMk id="4" creationId="{19B20761-153C-1423-A0C8-A2207799854D}"/>
          </ac:spMkLst>
        </pc:spChg>
        <pc:spChg chg="mod">
          <ac:chgData name="Lucas Jellema" userId="7e183fbb-84e0-44b3-9b03-0792bc8d162b" providerId="ADAL" clId="{9961BA8A-53C4-4109-9665-30954871D48C}" dt="2024-11-24T11:01:42.465" v="8282" actId="404"/>
          <ac:spMkLst>
            <pc:docMk/>
            <pc:sldMk cId="372461004" sldId="299"/>
            <ac:spMk id="12" creationId="{0AC6FF33-9E0C-967F-452C-3B8578BDD122}"/>
          </ac:spMkLst>
        </pc:spChg>
        <pc:spChg chg="mod">
          <ac:chgData name="Lucas Jellema" userId="7e183fbb-84e0-44b3-9b03-0792bc8d162b" providerId="ADAL" clId="{9961BA8A-53C4-4109-9665-30954871D48C}" dt="2024-11-24T11:01:46.077" v="8283" actId="404"/>
          <ac:spMkLst>
            <pc:docMk/>
            <pc:sldMk cId="372461004" sldId="299"/>
            <ac:spMk id="17" creationId="{E02FA008-75AB-8E39-697F-5DE76A9327CE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1800042001" sldId="300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800042001" sldId="300"/>
            <ac:spMk id="4" creationId="{4FFB3C43-3B46-98CE-AC6F-E6489BD77D7B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2367202914" sldId="301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367202914" sldId="301"/>
            <ac:spMk id="4" creationId="{D8AD1EF2-C3DE-7FD1-39AB-817F5B7B28A6}"/>
          </ac:spMkLst>
        </pc:spChg>
      </pc:sldChg>
      <pc:sldChg chg="modSp add">
        <pc:chgData name="Lucas Jellema" userId="7e183fbb-84e0-44b3-9b03-0792bc8d162b" providerId="ADAL" clId="{9961BA8A-53C4-4109-9665-30954871D48C}" dt="2024-11-24T10:54:41.716" v="8281" actId="404"/>
        <pc:sldMkLst>
          <pc:docMk/>
          <pc:sldMk cId="2353258433" sldId="302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353258433" sldId="302"/>
            <ac:spMk id="4" creationId="{D8AD1EF2-C3DE-7FD1-39AB-817F5B7B28A6}"/>
          </ac:spMkLst>
        </pc:spChg>
        <pc:spChg chg="mod">
          <ac:chgData name="Lucas Jellema" userId="7e183fbb-84e0-44b3-9b03-0792bc8d162b" providerId="ADAL" clId="{9961BA8A-53C4-4109-9665-30954871D48C}" dt="2024-11-24T10:54:41.716" v="8281" actId="404"/>
          <ac:spMkLst>
            <pc:docMk/>
            <pc:sldMk cId="2353258433" sldId="302"/>
            <ac:spMk id="6" creationId="{0CA6CFEA-65D6-950C-AECB-1DDF0B8E93AB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1824094808" sldId="303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824094808" sldId="303"/>
            <ac:spMk id="4" creationId="{19CFE4A5-FB63-6ACE-BDDA-50661DC0F4BE}"/>
          </ac:spMkLst>
        </pc:spChg>
      </pc:sldChg>
      <pc:sldChg chg="modSp add">
        <pc:chgData name="Lucas Jellema" userId="7e183fbb-84e0-44b3-9b03-0792bc8d162b" providerId="ADAL" clId="{9961BA8A-53C4-4109-9665-30954871D48C}" dt="2024-11-24T11:02:14.115" v="8301" actId="1036"/>
        <pc:sldMkLst>
          <pc:docMk/>
          <pc:sldMk cId="343398891" sldId="304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343398891" sldId="304"/>
            <ac:spMk id="4" creationId="{4FFB3C43-3B46-98CE-AC6F-E6489BD77D7B}"/>
          </ac:spMkLst>
        </pc:spChg>
        <pc:spChg chg="mod">
          <ac:chgData name="Lucas Jellema" userId="7e183fbb-84e0-44b3-9b03-0792bc8d162b" providerId="ADAL" clId="{9961BA8A-53C4-4109-9665-30954871D48C}" dt="2024-11-24T11:02:14.115" v="8301" actId="1036"/>
          <ac:spMkLst>
            <pc:docMk/>
            <pc:sldMk cId="343398891" sldId="304"/>
            <ac:spMk id="13" creationId="{5CAB5ED2-9B71-3888-A114-47C2162FAEBE}"/>
          </ac:spMkLst>
        </pc:spChg>
        <pc:spChg chg="mod">
          <ac:chgData name="Lucas Jellema" userId="7e183fbb-84e0-44b3-9b03-0792bc8d162b" providerId="ADAL" clId="{9961BA8A-53C4-4109-9665-30954871D48C}" dt="2024-11-24T11:02:14.115" v="8301" actId="1036"/>
          <ac:spMkLst>
            <pc:docMk/>
            <pc:sldMk cId="343398891" sldId="304"/>
            <ac:spMk id="14" creationId="{51DA0A6D-0E29-EF85-CFB8-D9593B0A37ED}"/>
          </ac:spMkLst>
        </pc:spChg>
        <pc:picChg chg="mod">
          <ac:chgData name="Lucas Jellema" userId="7e183fbb-84e0-44b3-9b03-0792bc8d162b" providerId="ADAL" clId="{9961BA8A-53C4-4109-9665-30954871D48C}" dt="2024-11-24T11:02:14.115" v="8301" actId="1036"/>
          <ac:picMkLst>
            <pc:docMk/>
            <pc:sldMk cId="343398891" sldId="304"/>
            <ac:picMk id="4102" creationId="{2C42ADE7-42AD-F5E6-ECD7-F33B8B253254}"/>
          </ac:picMkLst>
        </pc:picChg>
        <pc:picChg chg="mod">
          <ac:chgData name="Lucas Jellema" userId="7e183fbb-84e0-44b3-9b03-0792bc8d162b" providerId="ADAL" clId="{9961BA8A-53C4-4109-9665-30954871D48C}" dt="2024-11-24T11:02:14.115" v="8301" actId="1036"/>
          <ac:picMkLst>
            <pc:docMk/>
            <pc:sldMk cId="343398891" sldId="304"/>
            <ac:picMk id="4104" creationId="{6D534215-760C-70FE-B353-6769F49D123D}"/>
          </ac:picMkLst>
        </pc:picChg>
      </pc:sldChg>
      <pc:sldChg chg="modSp add">
        <pc:chgData name="Lucas Jellema" userId="7e183fbb-84e0-44b3-9b03-0792bc8d162b" providerId="ADAL" clId="{9961BA8A-53C4-4109-9665-30954871D48C}" dt="2024-11-24T11:02:21.934" v="8302" actId="404"/>
        <pc:sldMkLst>
          <pc:docMk/>
          <pc:sldMk cId="1020599635" sldId="305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020599635" sldId="305"/>
            <ac:spMk id="4" creationId="{2891D73B-410B-40CF-2E54-AAFFF8834D60}"/>
          </ac:spMkLst>
        </pc:spChg>
        <pc:spChg chg="mod">
          <ac:chgData name="Lucas Jellema" userId="7e183fbb-84e0-44b3-9b03-0792bc8d162b" providerId="ADAL" clId="{9961BA8A-53C4-4109-9665-30954871D48C}" dt="2024-11-24T11:02:21.934" v="8302" actId="404"/>
          <ac:spMkLst>
            <pc:docMk/>
            <pc:sldMk cId="1020599635" sldId="305"/>
            <ac:spMk id="8" creationId="{54725A0A-6F75-032F-5DF8-EB30C1028EF5}"/>
          </ac:spMkLst>
        </pc:spChg>
        <pc:spChg chg="mod">
          <ac:chgData name="Lucas Jellema" userId="7e183fbb-84e0-44b3-9b03-0792bc8d162b" providerId="ADAL" clId="{9961BA8A-53C4-4109-9665-30954871D48C}" dt="2024-11-24T11:02:21.934" v="8302" actId="404"/>
          <ac:spMkLst>
            <pc:docMk/>
            <pc:sldMk cId="1020599635" sldId="305"/>
            <ac:spMk id="9" creationId="{C10232CB-DDB6-4573-826D-322987E1F6DD}"/>
          </ac:spMkLst>
        </pc:spChg>
      </pc:sldChg>
      <pc:sldChg chg="addSp delSp modSp add del mod ord modAnim">
        <pc:chgData name="Lucas Jellema" userId="7e183fbb-84e0-44b3-9b03-0792bc8d162b" providerId="ADAL" clId="{9961BA8A-53C4-4109-9665-30954871D48C}" dt="2024-11-24T07:39:00.630" v="6619" actId="47"/>
        <pc:sldMkLst>
          <pc:docMk/>
          <pc:sldMk cId="2247142758" sldId="305"/>
        </pc:sldMkLst>
        <pc:spChg chg="del">
          <ac:chgData name="Lucas Jellema" userId="7e183fbb-84e0-44b3-9b03-0792bc8d162b" providerId="ADAL" clId="{9961BA8A-53C4-4109-9665-30954871D48C}" dt="2024-11-24T06:57:43.608" v="5858" actId="478"/>
          <ac:spMkLst>
            <pc:docMk/>
            <pc:sldMk cId="2247142758" sldId="305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07:21:12.647" v="5916" actId="20577"/>
          <ac:spMkLst>
            <pc:docMk/>
            <pc:sldMk cId="2247142758" sldId="305"/>
            <ac:spMk id="3" creationId="{292524CC-4C61-CDDB-8815-54177E3D04C7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7:17:48.573" v="5886" actId="20577"/>
          <ac:spMkLst>
            <pc:docMk/>
            <pc:sldMk cId="2247142758" sldId="305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9" creationId="{4A2F897C-4603-FE1C-EDB3-A3B1E71186E6}"/>
          </ac:spMkLst>
        </pc:spChg>
        <pc:spChg chg="mod">
          <ac:chgData name="Lucas Jellema" userId="7e183fbb-84e0-44b3-9b03-0792bc8d162b" providerId="ADAL" clId="{9961BA8A-53C4-4109-9665-30954871D48C}" dt="2024-11-24T06:58:11.282" v="5879" actId="1076"/>
          <ac:spMkLst>
            <pc:docMk/>
            <pc:sldMk cId="2247142758" sldId="305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6:53:41.907" v="5764" actId="1076"/>
          <ac:spMkLst>
            <pc:docMk/>
            <pc:sldMk cId="2247142758" sldId="305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58:06.012" v="5876" actId="14100"/>
          <ac:spMkLst>
            <pc:docMk/>
            <pc:sldMk cId="2247142758" sldId="305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5" creationId="{51B07416-8976-5976-F04D-ACC4866EE563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7" creationId="{F97E10A5-1B30-999E-9AD3-3F68C3D6823C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30" creationId="{9E42A8C1-98A4-C11C-14D1-B820A00FE4BB}"/>
          </ac:spMkLst>
        </pc:spChg>
        <pc:cxnChg chg="mod">
          <ac:chgData name="Lucas Jellema" userId="7e183fbb-84e0-44b3-9b03-0792bc8d162b" providerId="ADAL" clId="{9961BA8A-53C4-4109-9665-30954871D48C}" dt="2024-11-24T06:58:14.494" v="5880" actId="14100"/>
          <ac:cxnSpMkLst>
            <pc:docMk/>
            <pc:sldMk cId="2247142758" sldId="305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6:57:58.056" v="5875" actId="14100"/>
          <ac:cxnSpMkLst>
            <pc:docMk/>
            <pc:sldMk cId="2247142758" sldId="305"/>
            <ac:cxnSpMk id="29" creationId="{BF2A8C5A-D3CB-4CED-5A01-F943E14CCDA1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8:21:10.623" v="7271"/>
        <pc:sldMkLst>
          <pc:docMk/>
          <pc:sldMk cId="2430146582" sldId="306"/>
        </pc:sldMkLst>
        <pc:spChg chg="del">
          <ac:chgData name="Lucas Jellema" userId="7e183fbb-84e0-44b3-9b03-0792bc8d162b" providerId="ADAL" clId="{9961BA8A-53C4-4109-9665-30954871D48C}" dt="2024-11-24T08:19:19.252" v="7204" actId="478"/>
          <ac:spMkLst>
            <pc:docMk/>
            <pc:sldMk cId="2430146582" sldId="306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08:19:35.418" v="7250" actId="20577"/>
          <ac:spMkLst>
            <pc:docMk/>
            <pc:sldMk cId="2430146582" sldId="306"/>
            <ac:spMk id="3" creationId="{2D6C6E7C-BA95-9735-7590-0931955F17D8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27" creationId="{F97E10A5-1B30-999E-9AD3-3F68C3D6823C}"/>
          </ac:spMkLst>
        </pc:spChg>
        <pc:picChg chg="add mod">
          <ac:chgData name="Lucas Jellema" userId="7e183fbb-84e0-44b3-9b03-0792bc8d162b" providerId="ADAL" clId="{9961BA8A-53C4-4109-9665-30954871D48C}" dt="2024-11-24T08:20:31.603" v="7263" actId="1076"/>
          <ac:picMkLst>
            <pc:docMk/>
            <pc:sldMk cId="2430146582" sldId="306"/>
            <ac:picMk id="6146" creationId="{170D6FC5-EF9A-09CD-0E15-B7D299CA7A4B}"/>
          </ac:picMkLst>
        </pc:picChg>
        <pc:picChg chg="add mod">
          <ac:chgData name="Lucas Jellema" userId="7e183fbb-84e0-44b3-9b03-0792bc8d162b" providerId="ADAL" clId="{9961BA8A-53C4-4109-9665-30954871D48C}" dt="2024-11-24T08:21:01.580" v="7269" actId="14100"/>
          <ac:picMkLst>
            <pc:docMk/>
            <pc:sldMk cId="2430146582" sldId="306"/>
            <ac:picMk id="6148" creationId="{B070D18F-BED5-B2FD-5A8A-19590F681059}"/>
          </ac:picMkLst>
        </pc:picChg>
      </pc:sldChg>
      <pc:sldChg chg="addSp delSp modSp add mod modAnim">
        <pc:chgData name="Lucas Jellema" userId="7e183fbb-84e0-44b3-9b03-0792bc8d162b" providerId="ADAL" clId="{9961BA8A-53C4-4109-9665-30954871D48C}" dt="2024-11-24T08:31:48.121" v="7463"/>
        <pc:sldMkLst>
          <pc:docMk/>
          <pc:sldMk cId="920290913" sldId="307"/>
        </pc:sldMkLst>
        <pc:spChg chg="del">
          <ac:chgData name="Lucas Jellema" userId="7e183fbb-84e0-44b3-9b03-0792bc8d162b" providerId="ADAL" clId="{9961BA8A-53C4-4109-9665-30954871D48C}" dt="2024-11-24T08:27:54.516" v="7412" actId="478"/>
          <ac:spMkLst>
            <pc:docMk/>
            <pc:sldMk cId="920290913" sldId="307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8" creationId="{C550C7CF-6905-4CEF-F353-A5CA2DBFDA73}"/>
          </ac:spMkLst>
        </pc:spChg>
        <pc:spChg chg="mod or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9" creationId="{4A2F897C-4603-FE1C-EDB3-A3B1E71186E6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8:31:34.276" v="7461" actId="14100"/>
          <ac:spMkLst>
            <pc:docMk/>
            <pc:sldMk cId="920290913" sldId="307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7" creationId="{F97E10A5-1B30-999E-9AD3-3F68C3D6823C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30" creationId="{9E42A8C1-98A4-C11C-14D1-B820A00FE4BB}"/>
          </ac:spMkLst>
        </pc:spChg>
        <pc:picChg chg="add mod">
          <ac:chgData name="Lucas Jellema" userId="7e183fbb-84e0-44b3-9b03-0792bc8d162b" providerId="ADAL" clId="{9961BA8A-53C4-4109-9665-30954871D48C}" dt="2024-11-24T08:29:46.431" v="7419" actId="1076"/>
          <ac:picMkLst>
            <pc:docMk/>
            <pc:sldMk cId="920290913" sldId="307"/>
            <ac:picMk id="17" creationId="{30F055EC-3290-1B7E-CEAD-A278C3620C00}"/>
          </ac:picMkLst>
        </pc:picChg>
        <pc:picChg chg="add mod">
          <ac:chgData name="Lucas Jellema" userId="7e183fbb-84e0-44b3-9b03-0792bc8d162b" providerId="ADAL" clId="{9961BA8A-53C4-4109-9665-30954871D48C}" dt="2024-11-24T08:27:50.351" v="7411" actId="1076"/>
          <ac:picMkLst>
            <pc:docMk/>
            <pc:sldMk cId="920290913" sldId="307"/>
            <ac:picMk id="19" creationId="{55E277E6-1FA7-0B81-0A1B-D0C0AC718487}"/>
          </ac:picMkLst>
        </pc:picChg>
        <pc:cxnChg chg="mod">
          <ac:chgData name="Lucas Jellema" userId="7e183fbb-84e0-44b3-9b03-0792bc8d162b" providerId="ADAL" clId="{9961BA8A-53C4-4109-9665-30954871D48C}" dt="2024-11-24T08:31:04.956" v="7455" actId="1035"/>
          <ac:cxnSpMkLst>
            <pc:docMk/>
            <pc:sldMk cId="920290913" sldId="307"/>
            <ac:cxnSpMk id="25" creationId="{B698247D-D3B3-4F37-FED5-7E1A5A5E0375}"/>
          </ac:cxnSpMkLst>
        </pc:cxnChg>
        <pc:cxnChg chg="del mod">
          <ac:chgData name="Lucas Jellema" userId="7e183fbb-84e0-44b3-9b03-0792bc8d162b" providerId="ADAL" clId="{9961BA8A-53C4-4109-9665-30954871D48C}" dt="2024-11-24T08:29:54.114" v="7421" actId="478"/>
          <ac:cxnSpMkLst>
            <pc:docMk/>
            <pc:sldMk cId="920290913" sldId="307"/>
            <ac:cxnSpMk id="26" creationId="{3BEE8047-B955-FE3E-B926-0D37FDC24E8F}"/>
          </ac:cxnSpMkLst>
        </pc:cxnChg>
        <pc:cxnChg chg="mod ord">
          <ac:chgData name="Lucas Jellema" userId="7e183fbb-84e0-44b3-9b03-0792bc8d162b" providerId="ADAL" clId="{9961BA8A-53C4-4109-9665-30954871D48C}" dt="2024-11-24T08:31:31.620" v="7460" actId="14100"/>
          <ac:cxnSpMkLst>
            <pc:docMk/>
            <pc:sldMk cId="920290913" sldId="307"/>
            <ac:cxnSpMk id="29" creationId="{BF2A8C5A-D3CB-4CED-5A01-F943E14CCDA1}"/>
          </ac:cxnSpMkLst>
        </pc:cxnChg>
        <pc:cxnChg chg="add mod">
          <ac:chgData name="Lucas Jellema" userId="7e183fbb-84e0-44b3-9b03-0792bc8d162b" providerId="ADAL" clId="{9961BA8A-53C4-4109-9665-30954871D48C}" dt="2024-11-24T08:31:04.956" v="7455" actId="1035"/>
          <ac:cxnSpMkLst>
            <pc:docMk/>
            <pc:sldMk cId="920290913" sldId="307"/>
            <ac:cxnSpMk id="35" creationId="{FF889CBF-F41B-8CEE-4951-C1BDF9D70F0C}"/>
          </ac:cxnSpMkLst>
        </pc:cxnChg>
      </pc:sldChg>
      <pc:sldChg chg="addSp delSp modSp add mod delAnim modAnim">
        <pc:chgData name="Lucas Jellema" userId="7e183fbb-84e0-44b3-9b03-0792bc8d162b" providerId="ADAL" clId="{9961BA8A-53C4-4109-9665-30954871D48C}" dt="2024-11-24T08:52:27.728" v="7788"/>
        <pc:sldMkLst>
          <pc:docMk/>
          <pc:sldMk cId="845160810" sldId="308"/>
        </pc:sldMkLst>
        <pc:spChg chg="del mod">
          <ac:chgData name="Lucas Jellema" userId="7e183fbb-84e0-44b3-9b03-0792bc8d162b" providerId="ADAL" clId="{9961BA8A-53C4-4109-9665-30954871D48C}" dt="2024-11-24T08:24:07.085" v="7284" actId="478"/>
          <ac:spMkLst>
            <pc:docMk/>
            <pc:sldMk cId="845160810" sldId="308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8:25:14.926" v="7345" actId="14100"/>
          <ac:spMkLst>
            <pc:docMk/>
            <pc:sldMk cId="845160810" sldId="308"/>
            <ac:spMk id="3" creationId="{37E3A871-88F4-F5AB-33B2-08B35358DA32}"/>
          </ac:spMkLst>
        </pc:spChg>
        <pc:spChg chg="mod">
          <ac:chgData name="Lucas Jellema" userId="7e183fbb-84e0-44b3-9b03-0792bc8d162b" providerId="ADAL" clId="{9961BA8A-53C4-4109-9665-30954871D48C}" dt="2024-11-24T08:25:28.355" v="7348" actId="20577"/>
          <ac:spMkLst>
            <pc:docMk/>
            <pc:sldMk cId="845160810" sldId="308"/>
            <ac:spMk id="4" creationId="{0DEBE21A-89C7-98FD-1DE3-5C5F1B4C9D12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5" creationId="{BD27ABC5-EFF2-7E60-B022-E2E32F96ABAB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6" creationId="{D789E0FA-D19A-6682-CA1A-C9B3D649F997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3" creationId="{33C9C60A-0DD0-27A9-4C0C-42D64A6923E6}"/>
          </ac:spMkLst>
        </pc:spChg>
        <pc:spChg chg="del mod">
          <ac:chgData name="Lucas Jellema" userId="7e183fbb-84e0-44b3-9b03-0792bc8d162b" providerId="ADAL" clId="{9961BA8A-53C4-4109-9665-30954871D48C}" dt="2024-11-24T08:52:23.306" v="7787" actId="478"/>
          <ac:spMkLst>
            <pc:docMk/>
            <pc:sldMk cId="845160810" sldId="308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5" creationId="{021B875F-AA4B-2186-7D2B-9DA6FADD2590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9" creationId="{1CD7379F-7958-76A1-38A2-024C28A5E261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8" creationId="{3DBE40E5-381A-D7DC-E0EE-C1F655DC8FD1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1" creationId="{A17D20AC-E60C-48EC-2B49-D39515219BA9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4" creationId="{F9318785-9043-1E06-C227-54BED6E41385}"/>
          </ac:spMkLst>
        </pc:spChg>
        <pc:spChg chg="mod">
          <ac:chgData name="Lucas Jellema" userId="7e183fbb-84e0-44b3-9b03-0792bc8d162b" providerId="ADAL" clId="{9961BA8A-53C4-4109-9665-30954871D48C}" dt="2024-11-24T08:25:25.256" v="7347" actId="20577"/>
          <ac:spMkLst>
            <pc:docMk/>
            <pc:sldMk cId="845160810" sldId="308"/>
            <ac:spMk id="35" creationId="{4EF39143-C935-0E27-CF56-A7DFC9B289E4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6" creationId="{4E677338-E77F-A094-90DC-AF9AF7A6066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7" creationId="{FE0C902D-D8EB-B905-F79E-33DC690BAEEE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8" creationId="{4D03C10A-E4C8-364B-B034-C372B60DC69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9" creationId="{B1BA22F7-63AE-D6C1-BF0B-BB8890D1376A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40" creationId="{09360538-FF6C-8801-6E3D-1E3BA85199D6}"/>
          </ac:spMkLst>
        </pc:spChg>
        <pc:spChg chg="add mod">
          <ac:chgData name="Lucas Jellema" userId="7e183fbb-84e0-44b3-9b03-0792bc8d162b" providerId="ADAL" clId="{9961BA8A-53C4-4109-9665-30954871D48C}" dt="2024-11-24T08:24:58.637" v="7322" actId="20577"/>
          <ac:spMkLst>
            <pc:docMk/>
            <pc:sldMk cId="845160810" sldId="308"/>
            <ac:spMk id="42" creationId="{131D24FA-B0A1-E319-AC28-63A586ABEAD6}"/>
          </ac:spMkLst>
        </pc:spChg>
        <pc:picChg chg="add del mod">
          <ac:chgData name="Lucas Jellema" userId="7e183fbb-84e0-44b3-9b03-0792bc8d162b" providerId="ADAL" clId="{9961BA8A-53C4-4109-9665-30954871D48C}" dt="2024-11-24T08:52:20.290" v="7786" actId="478"/>
          <ac:picMkLst>
            <pc:docMk/>
            <pc:sldMk cId="845160810" sldId="308"/>
            <ac:picMk id="7170" creationId="{F91B6FD5-DE3F-D98C-2FA8-19E2D87313FD}"/>
          </ac:picMkLst>
        </pc:picChg>
        <pc:cxnChg chg="mod">
          <ac:chgData name="Lucas Jellema" userId="7e183fbb-84e0-44b3-9b03-0792bc8d162b" providerId="ADAL" clId="{9961BA8A-53C4-4109-9665-30954871D48C}" dt="2024-11-24T08:25:05.807" v="7344" actId="1036"/>
          <ac:cxnSpMkLst>
            <pc:docMk/>
            <pc:sldMk cId="845160810" sldId="308"/>
            <ac:cxnSpMk id="18" creationId="{884434C9-9B3E-A59A-997A-326C01F0BE26}"/>
          </ac:cxnSpMkLst>
        </pc:cxnChg>
        <pc:cxnChg chg="mod">
          <ac:chgData name="Lucas Jellema" userId="7e183fbb-84e0-44b3-9b03-0792bc8d162b" providerId="ADAL" clId="{9961BA8A-53C4-4109-9665-30954871D48C}" dt="2024-11-24T08:25:05.807" v="7344" actId="1036"/>
          <ac:cxnSpMkLst>
            <pc:docMk/>
            <pc:sldMk cId="845160810" sldId="308"/>
            <ac:cxnSpMk id="29" creationId="{BF2A8C5A-D3CB-4CED-5A01-F943E14CCDA1}"/>
          </ac:cxnSpMkLst>
        </pc:cxnChg>
        <pc:cxnChg chg="mod">
          <ac:chgData name="Lucas Jellema" userId="7e183fbb-84e0-44b3-9b03-0792bc8d162b" providerId="ADAL" clId="{9961BA8A-53C4-4109-9665-30954871D48C}" dt="2024-11-24T08:25:05.807" v="7344" actId="1036"/>
          <ac:cxnSpMkLst>
            <pc:docMk/>
            <pc:sldMk cId="845160810" sldId="308"/>
            <ac:cxnSpMk id="33" creationId="{6452415E-5276-4975-A0C9-08433B1A07EA}"/>
          </ac:cxnSpMkLst>
        </pc:cxnChg>
        <pc:cxnChg chg="mod">
          <ac:chgData name="Lucas Jellema" userId="7e183fbb-84e0-44b3-9b03-0792bc8d162b" providerId="ADAL" clId="{9961BA8A-53C4-4109-9665-30954871D48C}" dt="2024-11-24T08:25:20.064" v="7346" actId="14100"/>
          <ac:cxnSpMkLst>
            <pc:docMk/>
            <pc:sldMk cId="845160810" sldId="308"/>
            <ac:cxnSpMk id="41" creationId="{FC3CC5CA-8F80-70F3-D829-5B5B49DA3064}"/>
          </ac:cxnSpMkLst>
        </pc:cxnChg>
      </pc:sldChg>
      <pc:sldChg chg="addSp delSp modSp add del mod">
        <pc:chgData name="Lucas Jellema" userId="7e183fbb-84e0-44b3-9b03-0792bc8d162b" providerId="ADAL" clId="{9961BA8A-53C4-4109-9665-30954871D48C}" dt="2024-11-24T11:50:43.499" v="8782" actId="2696"/>
        <pc:sldMkLst>
          <pc:docMk/>
          <pc:sldMk cId="138307376" sldId="309"/>
        </pc:sldMkLst>
        <pc:spChg chg="del">
          <ac:chgData name="Lucas Jellema" userId="7e183fbb-84e0-44b3-9b03-0792bc8d162b" providerId="ADAL" clId="{9961BA8A-53C4-4109-9665-30954871D48C}" dt="2024-11-24T08:52:41.743" v="7789" actId="478"/>
          <ac:spMkLst>
            <pc:docMk/>
            <pc:sldMk cId="138307376" sldId="309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08:53:27.791" v="7818" actId="20577"/>
          <ac:spMkLst>
            <pc:docMk/>
            <pc:sldMk cId="138307376" sldId="309"/>
            <ac:spMk id="4" creationId="{9EEF4B77-0CED-4567-528A-96D0E363592C}"/>
          </ac:spMkLst>
        </pc:spChg>
        <pc:spChg chg="mod">
          <ac:chgData name="Lucas Jellema" userId="7e183fbb-84e0-44b3-9b03-0792bc8d162b" providerId="ADAL" clId="{9961BA8A-53C4-4109-9665-30954871D48C}" dt="2024-11-24T08:53:39.569" v="7824" actId="14100"/>
          <ac:spMkLst>
            <pc:docMk/>
            <pc:sldMk cId="138307376" sldId="309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54:11.764" v="7833" actId="14100"/>
          <ac:spMkLst>
            <pc:docMk/>
            <pc:sldMk cId="138307376" sldId="309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8:53:31.568" v="7823" actId="20577"/>
          <ac:spMkLst>
            <pc:docMk/>
            <pc:sldMk cId="138307376" sldId="309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8:53:44.337" v="7826" actId="1076"/>
          <ac:spMkLst>
            <pc:docMk/>
            <pc:sldMk cId="138307376" sldId="309"/>
            <ac:spMk id="13" creationId="{33C9C60A-0DD0-27A9-4C0C-42D64A6923E6}"/>
          </ac:spMkLst>
        </pc:spChg>
        <pc:cxnChg chg="mod">
          <ac:chgData name="Lucas Jellema" userId="7e183fbb-84e0-44b3-9b03-0792bc8d162b" providerId="ADAL" clId="{9961BA8A-53C4-4109-9665-30954871D48C}" dt="2024-11-24T08:54:15.502" v="7834" actId="14100"/>
          <ac:cxnSpMkLst>
            <pc:docMk/>
            <pc:sldMk cId="138307376" sldId="309"/>
            <ac:cxnSpMk id="25" creationId="{B698247D-D3B3-4F37-FED5-7E1A5A5E0375}"/>
          </ac:cxnSpMkLst>
        </pc:cxnChg>
        <pc:cxnChg chg="mod">
          <ac:chgData name="Lucas Jellema" userId="7e183fbb-84e0-44b3-9b03-0792bc8d162b" providerId="ADAL" clId="{9961BA8A-53C4-4109-9665-30954871D48C}" dt="2024-11-24T08:54:11.764" v="7833" actId="14100"/>
          <ac:cxnSpMkLst>
            <pc:docMk/>
            <pc:sldMk cId="138307376" sldId="309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8:54:22.869" v="7837" actId="14100"/>
          <ac:cxnSpMkLst>
            <pc:docMk/>
            <pc:sldMk cId="138307376" sldId="309"/>
            <ac:cxnSpMk id="29" creationId="{BF2A8C5A-D3CB-4CED-5A01-F943E14CCDA1}"/>
          </ac:cxnSpMkLst>
        </pc:cxnChg>
        <pc:cxnChg chg="mod">
          <ac:chgData name="Lucas Jellema" userId="7e183fbb-84e0-44b3-9b03-0792bc8d162b" providerId="ADAL" clId="{9961BA8A-53C4-4109-9665-30954871D48C}" dt="2024-11-24T08:53:51.258" v="7828" actId="14100"/>
          <ac:cxnSpMkLst>
            <pc:docMk/>
            <pc:sldMk cId="138307376" sldId="309"/>
            <ac:cxnSpMk id="34" creationId="{EEA26E12-1397-F08A-B4B9-2E8FE8B63ED1}"/>
          </ac:cxnSpMkLst>
        </pc:cxnChg>
        <pc:cxnChg chg="mod">
          <ac:chgData name="Lucas Jellema" userId="7e183fbb-84e0-44b3-9b03-0792bc8d162b" providerId="ADAL" clId="{9961BA8A-53C4-4109-9665-30954871D48C}" dt="2024-11-24T08:54:06.669" v="7832" actId="14100"/>
          <ac:cxnSpMkLst>
            <pc:docMk/>
            <pc:sldMk cId="138307376" sldId="309"/>
            <ac:cxnSpMk id="45" creationId="{98B27E06-73EC-643B-7857-A73AFA6668BB}"/>
          </ac:cxnSpMkLst>
        </pc:cxnChg>
      </pc:sldChg>
      <pc:sldChg chg="addSp delSp modSp add mod modShow">
        <pc:chgData name="Lucas Jellema" userId="7e183fbb-84e0-44b3-9b03-0792bc8d162b" providerId="ADAL" clId="{9961BA8A-53C4-4109-9665-30954871D48C}" dt="2024-11-24T12:03:19.631" v="8886" actId="478"/>
        <pc:sldMkLst>
          <pc:docMk/>
          <pc:sldMk cId="3199328364" sldId="309"/>
        </pc:sldMkLst>
        <pc:spChg chg="add mod">
          <ac:chgData name="Lucas Jellema" userId="7e183fbb-84e0-44b3-9b03-0792bc8d162b" providerId="ADAL" clId="{9961BA8A-53C4-4109-9665-30954871D48C}" dt="2024-11-24T12:02:12.591" v="8870" actId="5793"/>
          <ac:spMkLst>
            <pc:docMk/>
            <pc:sldMk cId="3199328364" sldId="309"/>
            <ac:spMk id="2" creationId="{F0CEA87D-F33D-984C-48C8-D57A85939EF8}"/>
          </ac:spMkLst>
        </pc:spChg>
        <pc:spChg chg="mod">
          <ac:chgData name="Lucas Jellema" userId="7e183fbb-84e0-44b3-9b03-0792bc8d162b" providerId="ADAL" clId="{9961BA8A-53C4-4109-9665-30954871D48C}" dt="2024-11-24T12:02:51.467" v="8881" actId="20577"/>
          <ac:spMkLst>
            <pc:docMk/>
            <pc:sldMk cId="3199328364" sldId="309"/>
            <ac:spMk id="3" creationId="{8AE18DDC-50D1-E240-918B-00DF7CA9E050}"/>
          </ac:spMkLst>
        </pc:spChg>
        <pc:spChg chg="del">
          <ac:chgData name="Lucas Jellema" userId="7e183fbb-84e0-44b3-9b03-0792bc8d162b" providerId="ADAL" clId="{9961BA8A-53C4-4109-9665-30954871D48C}" dt="2024-11-24T12:03:17.809" v="8885" actId="478"/>
          <ac:spMkLst>
            <pc:docMk/>
            <pc:sldMk cId="3199328364" sldId="309"/>
            <ac:spMk id="4" creationId="{9EEF4B77-0CED-4567-528A-96D0E363592C}"/>
          </ac:spMkLst>
        </pc:spChg>
        <pc:spChg chg="mod">
          <ac:chgData name="Lucas Jellema" userId="7e183fbb-84e0-44b3-9b03-0792bc8d162b" providerId="ADAL" clId="{9961BA8A-53C4-4109-9665-30954871D48C}" dt="2024-11-24T12:01:12.433" v="8793" actId="20577"/>
          <ac:spMkLst>
            <pc:docMk/>
            <pc:sldMk cId="3199328364" sldId="309"/>
            <ac:spMk id="8" creationId="{C550C7CF-6905-4CEF-F353-A5CA2DBFDA73}"/>
          </ac:spMkLst>
        </pc:spChg>
        <pc:spChg chg="add del mod">
          <ac:chgData name="Lucas Jellema" userId="7e183fbb-84e0-44b3-9b03-0792bc8d162b" providerId="ADAL" clId="{9961BA8A-53C4-4109-9665-30954871D48C}" dt="2024-11-24T12:03:19.631" v="8886" actId="478"/>
          <ac:spMkLst>
            <pc:docMk/>
            <pc:sldMk cId="3199328364" sldId="309"/>
            <ac:spMk id="9" creationId="{B6046583-3D75-1533-5638-0B36D3B8F7AA}"/>
          </ac:spMkLst>
        </pc:spChg>
        <pc:spChg chg="mod">
          <ac:chgData name="Lucas Jellema" userId="7e183fbb-84e0-44b3-9b03-0792bc8d162b" providerId="ADAL" clId="{9961BA8A-53C4-4109-9665-30954871D48C}" dt="2024-11-24T12:03:10.551" v="8884" actId="20577"/>
          <ac:spMkLst>
            <pc:docMk/>
            <pc:sldMk cId="3199328364" sldId="309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12:02:35.885" v="8875" actId="20577"/>
          <ac:spMkLst>
            <pc:docMk/>
            <pc:sldMk cId="3199328364" sldId="309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12:01:33.030" v="8798" actId="6549"/>
          <ac:spMkLst>
            <pc:docMk/>
            <pc:sldMk cId="3199328364" sldId="309"/>
            <ac:spMk id="17" creationId="{CF55302B-031D-5371-C767-C8F517A8DA4D}"/>
          </ac:spMkLst>
        </pc:spChg>
      </pc:sldChg>
      <pc:sldChg chg="addSp delSp modSp add del mod">
        <pc:chgData name="Lucas Jellema" userId="7e183fbb-84e0-44b3-9b03-0792bc8d162b" providerId="ADAL" clId="{9961BA8A-53C4-4109-9665-30954871D48C}" dt="2024-11-24T11:50:43.499" v="8782" actId="2696"/>
        <pc:sldMkLst>
          <pc:docMk/>
          <pc:sldMk cId="709307989" sldId="310"/>
        </pc:sldMkLst>
        <pc:spChg chg="del">
          <ac:chgData name="Lucas Jellema" userId="7e183fbb-84e0-44b3-9b03-0792bc8d162b" providerId="ADAL" clId="{9961BA8A-53C4-4109-9665-30954871D48C}" dt="2024-11-24T08:54:58.672" v="7882" actId="478"/>
          <ac:spMkLst>
            <pc:docMk/>
            <pc:sldMk cId="709307989" sldId="310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3" creationId="{37E3A871-88F4-F5AB-33B2-08B35358DA32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4" creationId="{0DEBE21A-89C7-98FD-1DE3-5C5F1B4C9D12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5" creationId="{BD27ABC5-EFF2-7E60-B022-E2E32F96ABAB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6" creationId="{D789E0FA-D19A-6682-CA1A-C9B3D649F997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9" creationId="{24725F91-9953-25B9-F1BC-9F311F548C58}"/>
          </ac:spMkLst>
        </pc:spChg>
        <pc:spChg chg="add mod">
          <ac:chgData name="Lucas Jellema" userId="7e183fbb-84e0-44b3-9b03-0792bc8d162b" providerId="ADAL" clId="{9961BA8A-53C4-4109-9665-30954871D48C}" dt="2024-11-24T08:54:48.174" v="7860" actId="20577"/>
          <ac:spMkLst>
            <pc:docMk/>
            <pc:sldMk cId="709307989" sldId="310"/>
            <ac:spMk id="10" creationId="{A45F314D-C5D5-7384-5C3B-E750CECA405D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2" creationId="{3BD50518-47E4-32F2-70B8-FDB62F13A844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5" creationId="{021B875F-AA4B-2186-7D2B-9DA6FADD2590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7" creationId="{39F41355-363B-B929-8F4D-1A23F695CF6A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9" creationId="{1CD7379F-7958-76A1-38A2-024C28A5E261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5" creationId="{8C3EC38F-C067-AE69-7B7A-0F4A382EED21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7" creationId="{EBA7578A-51B5-7212-582D-FE5AE68CF9CF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32" creationId="{41EB4B10-46E0-BAEF-FB05-82437D6B642F}"/>
          </ac:spMkLst>
        </pc:spChg>
        <pc:cxnChg chg="mod">
          <ac:chgData name="Lucas Jellema" userId="7e183fbb-84e0-44b3-9b03-0792bc8d162b" providerId="ADAL" clId="{9961BA8A-53C4-4109-9665-30954871D48C}" dt="2024-11-24T08:54:54.801" v="7881" actId="1036"/>
          <ac:cxnSpMkLst>
            <pc:docMk/>
            <pc:sldMk cId="709307989" sldId="310"/>
            <ac:cxnSpMk id="18" creationId="{884434C9-9B3E-A59A-997A-326C01F0BE26}"/>
          </ac:cxnSpMkLst>
        </pc:cxnChg>
        <pc:cxnChg chg="mod">
          <ac:chgData name="Lucas Jellema" userId="7e183fbb-84e0-44b3-9b03-0792bc8d162b" providerId="ADAL" clId="{9961BA8A-53C4-4109-9665-30954871D48C}" dt="2024-11-24T08:54:54.801" v="7881" actId="1036"/>
          <ac:cxnSpMkLst>
            <pc:docMk/>
            <pc:sldMk cId="709307989" sldId="310"/>
            <ac:cxnSpMk id="26" creationId="{D4A977B5-80A5-CED9-1141-CE770C388F9F}"/>
          </ac:cxnSpMkLst>
        </pc:cxnChg>
        <pc:cxnChg chg="mod">
          <ac:chgData name="Lucas Jellema" userId="7e183fbb-84e0-44b3-9b03-0792bc8d162b" providerId="ADAL" clId="{9961BA8A-53C4-4109-9665-30954871D48C}" dt="2024-11-24T08:54:54.801" v="7881" actId="1036"/>
          <ac:cxnSpMkLst>
            <pc:docMk/>
            <pc:sldMk cId="709307989" sldId="310"/>
            <ac:cxnSpMk id="29" creationId="{BF2A8C5A-D3CB-4CED-5A01-F943E14CCDA1}"/>
          </ac:cxnSpMkLst>
        </pc:cxnChg>
      </pc:sldChg>
      <pc:sldChg chg="add mod modShow">
        <pc:chgData name="Lucas Jellema" userId="7e183fbb-84e0-44b3-9b03-0792bc8d162b" providerId="ADAL" clId="{9961BA8A-53C4-4109-9665-30954871D48C}" dt="2024-11-24T11:50:53.675" v="8784" actId="729"/>
        <pc:sldMkLst>
          <pc:docMk/>
          <pc:sldMk cId="4073252443" sldId="310"/>
        </pc:sldMkLst>
      </pc:sldChg>
      <pc:sldChg chg="add del">
        <pc:chgData name="Lucas Jellema" userId="7e183fbb-84e0-44b3-9b03-0792bc8d162b" providerId="ADAL" clId="{9961BA8A-53C4-4109-9665-30954871D48C}" dt="2024-11-24T10:51:35.344" v="8270" actId="47"/>
        <pc:sldMkLst>
          <pc:docMk/>
          <pc:sldMk cId="266106676" sldId="311"/>
        </pc:sldMkLst>
      </pc:sldChg>
      <pc:sldChg chg="addSp delSp modSp add mod">
        <pc:chgData name="Lucas Jellema" userId="7e183fbb-84e0-44b3-9b03-0792bc8d162b" providerId="ADAL" clId="{9961BA8A-53C4-4109-9665-30954871D48C}" dt="2024-11-25T17:17:01.964" v="8941"/>
        <pc:sldMkLst>
          <pc:docMk/>
          <pc:sldMk cId="821276253" sldId="312"/>
        </pc:sldMkLst>
        <pc:spChg chg="mod">
          <ac:chgData name="Lucas Jellema" userId="7e183fbb-84e0-44b3-9b03-0792bc8d162b" providerId="ADAL" clId="{9961BA8A-53C4-4109-9665-30954871D48C}" dt="2024-11-24T10:50:50.164" v="8260" actId="20577"/>
          <ac:spMkLst>
            <pc:docMk/>
            <pc:sldMk cId="821276253" sldId="312"/>
            <ac:spMk id="4" creationId="{AF5584C1-E4B0-0A9C-AE86-C37F444A7BB5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821276253" sldId="312"/>
            <ac:spMk id="6" creationId="{DACB064A-EC91-391F-C235-328BDBF32139}"/>
          </ac:spMkLst>
        </pc:spChg>
        <pc:picChg chg="add mod">
          <ac:chgData name="Lucas Jellema" userId="7e183fbb-84e0-44b3-9b03-0792bc8d162b" providerId="ADAL" clId="{9961BA8A-53C4-4109-9665-30954871D48C}" dt="2024-11-25T17:17:01.964" v="8941"/>
          <ac:picMkLst>
            <pc:docMk/>
            <pc:sldMk cId="821276253" sldId="312"/>
            <ac:picMk id="12" creationId="{094113E4-5442-808F-52CB-0E2B392AFC66}"/>
          </ac:picMkLst>
        </pc:picChg>
        <pc:picChg chg="del mod">
          <ac:chgData name="Lucas Jellema" userId="7e183fbb-84e0-44b3-9b03-0792bc8d162b" providerId="ADAL" clId="{9961BA8A-53C4-4109-9665-30954871D48C}" dt="2024-11-25T17:17:01.476" v="8940" actId="478"/>
          <ac:picMkLst>
            <pc:docMk/>
            <pc:sldMk cId="821276253" sldId="312"/>
            <ac:picMk id="13314" creationId="{7B583CF7-46FE-CA84-1FF6-057661F55D65}"/>
          </ac:picMkLst>
        </pc:picChg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047030100" sldId="313"/>
        </pc:sldMkLst>
      </pc:sldChg>
      <pc:sldChg chg="modSp add mod">
        <pc:chgData name="Lucas Jellema" userId="7e183fbb-84e0-44b3-9b03-0792bc8d162b" providerId="ADAL" clId="{9961BA8A-53C4-4109-9665-30954871D48C}" dt="2024-11-24T10:52:13.765" v="8272"/>
        <pc:sldMkLst>
          <pc:docMk/>
          <pc:sldMk cId="2544869074" sldId="314"/>
        </pc:sldMkLst>
        <pc:spChg chg="mod">
          <ac:chgData name="Lucas Jellema" userId="7e183fbb-84e0-44b3-9b03-0792bc8d162b" providerId="ADAL" clId="{9961BA8A-53C4-4109-9665-30954871D48C}" dt="2024-11-24T10:49:57.106" v="8217" actId="27636"/>
          <ac:spMkLst>
            <pc:docMk/>
            <pc:sldMk cId="2544869074" sldId="314"/>
            <ac:spMk id="3" creationId="{6DBA68D0-5EA5-61C5-8FD1-DAF388B048F4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2544869074" sldId="314"/>
            <ac:spMk id="4" creationId="{68BF8B98-9DE4-AF58-57F8-8933B6436427}"/>
          </ac:spMkLst>
        </pc:spChg>
      </pc:sldChg>
      <pc:sldChg chg="modSp add mod">
        <pc:chgData name="Lucas Jellema" userId="7e183fbb-84e0-44b3-9b03-0792bc8d162b" providerId="ADAL" clId="{9961BA8A-53C4-4109-9665-30954871D48C}" dt="2024-11-24T10:52:13.765" v="8272"/>
        <pc:sldMkLst>
          <pc:docMk/>
          <pc:sldMk cId="1177467717" sldId="315"/>
        </pc:sldMkLst>
        <pc:spChg chg="mod">
          <ac:chgData name="Lucas Jellema" userId="7e183fbb-84e0-44b3-9b03-0792bc8d162b" providerId="ADAL" clId="{9961BA8A-53C4-4109-9665-30954871D48C}" dt="2024-11-24T10:49:57.291" v="8218" actId="27636"/>
          <ac:spMkLst>
            <pc:docMk/>
            <pc:sldMk cId="1177467717" sldId="315"/>
            <ac:spMk id="3" creationId="{9EF74468-67BE-57C6-E124-98080A8B4F9E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177467717" sldId="315"/>
            <ac:spMk id="4" creationId="{4D690119-0406-4C0B-0206-A25DED8FBA13}"/>
          </ac:spMkLst>
        </pc:spChg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2890224183" sldId="316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4040075874" sldId="317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4006732642" sldId="318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719770919" sldId="319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894327700" sldId="320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851378061" sldId="321"/>
        </pc:sldMkLst>
      </pc:sldChg>
      <pc:sldChg chg="add del">
        <pc:chgData name="Lucas Jellema" userId="7e183fbb-84e0-44b3-9b03-0792bc8d162b" providerId="ADAL" clId="{9961BA8A-53C4-4109-9665-30954871D48C}" dt="2024-11-24T10:51:32.446" v="8269" actId="47"/>
        <pc:sldMkLst>
          <pc:docMk/>
          <pc:sldMk cId="2112129003" sldId="322"/>
        </pc:sldMkLst>
      </pc:sldChg>
      <pc:sldChg chg="add del">
        <pc:chgData name="Lucas Jellema" userId="7e183fbb-84e0-44b3-9b03-0792bc8d162b" providerId="ADAL" clId="{9961BA8A-53C4-4109-9665-30954871D48C}" dt="2024-11-24T10:51:32.446" v="8269" actId="47"/>
        <pc:sldMkLst>
          <pc:docMk/>
          <pc:sldMk cId="1666604706" sldId="323"/>
        </pc:sldMkLst>
      </pc:sldChg>
      <pc:sldChg chg="add del">
        <pc:chgData name="Lucas Jellema" userId="7e183fbb-84e0-44b3-9b03-0792bc8d162b" providerId="ADAL" clId="{9961BA8A-53C4-4109-9665-30954871D48C}" dt="2024-11-24T10:51:32.446" v="8269" actId="47"/>
        <pc:sldMkLst>
          <pc:docMk/>
          <pc:sldMk cId="1725481214" sldId="324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377578416" sldId="325"/>
        </pc:sldMkLst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1556473833" sldId="326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556473833" sldId="326"/>
            <ac:spMk id="4" creationId="{40EF3F46-AC45-358D-CF49-ADC442192341}"/>
          </ac:spMkLst>
        </pc:spChg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2282082495" sldId="328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2282082495" sldId="328"/>
            <ac:spMk id="4" creationId="{40EF3F46-AC45-358D-CF49-ADC442192341}"/>
          </ac:spMkLst>
        </pc:spChg>
      </pc:sldChg>
      <pc:sldChg chg="addSp delSp modSp add mod delAnim modAnim">
        <pc:chgData name="Lucas Jellema" userId="7e183fbb-84e0-44b3-9b03-0792bc8d162b" providerId="ADAL" clId="{9961BA8A-53C4-4109-9665-30954871D48C}" dt="2024-11-24T11:02:47.111" v="8306" actId="1076"/>
        <pc:sldMkLst>
          <pc:docMk/>
          <pc:sldMk cId="918458986" sldId="329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918458986" sldId="329"/>
            <ac:spMk id="4" creationId="{593CBF75-1A57-5776-1B61-B813CC2AD3A7}"/>
          </ac:spMkLst>
        </pc:spChg>
        <pc:spChg chg="add del mod">
          <ac:chgData name="Lucas Jellema" userId="7e183fbb-84e0-44b3-9b03-0792bc8d162b" providerId="ADAL" clId="{9961BA8A-53C4-4109-9665-30954871D48C}" dt="2024-11-24T11:02:42.571" v="8304"/>
          <ac:spMkLst>
            <pc:docMk/>
            <pc:sldMk cId="918458986" sldId="329"/>
            <ac:spMk id="7" creationId="{53F0B93C-0ADF-1021-1184-703ED9474E8C}"/>
          </ac:spMkLst>
        </pc:spChg>
        <pc:picChg chg="del">
          <ac:chgData name="Lucas Jellema" userId="7e183fbb-84e0-44b3-9b03-0792bc8d162b" providerId="ADAL" clId="{9961BA8A-53C4-4109-9665-30954871D48C}" dt="2024-11-24T11:02:30.329" v="8303" actId="478"/>
          <ac:picMkLst>
            <pc:docMk/>
            <pc:sldMk cId="918458986" sldId="329"/>
            <ac:picMk id="6" creationId="{D1FF8D22-A10F-C394-C444-E562486FE87C}"/>
          </ac:picMkLst>
        </pc:picChg>
        <pc:picChg chg="add mod">
          <ac:chgData name="Lucas Jellema" userId="7e183fbb-84e0-44b3-9b03-0792bc8d162b" providerId="ADAL" clId="{9961BA8A-53C4-4109-9665-30954871D48C}" dt="2024-11-24T11:02:47.111" v="8306" actId="1076"/>
          <ac:picMkLst>
            <pc:docMk/>
            <pc:sldMk cId="918458986" sldId="329"/>
            <ac:picMk id="8" creationId="{CDCF0F20-5399-6A49-86CB-4CFB9CDA4660}"/>
          </ac:picMkLst>
        </pc:picChg>
      </pc:sldChg>
      <pc:sldChg chg="modSp add mod">
        <pc:chgData name="Lucas Jellema" userId="7e183fbb-84e0-44b3-9b03-0792bc8d162b" providerId="ADAL" clId="{9961BA8A-53C4-4109-9665-30954871D48C}" dt="2024-11-24T10:52:40.374" v="8273" actId="166"/>
        <pc:sldMkLst>
          <pc:docMk/>
          <pc:sldMk cId="127399322" sldId="332"/>
        </pc:sldMkLst>
        <pc:spChg chg="ord">
          <ac:chgData name="Lucas Jellema" userId="7e183fbb-84e0-44b3-9b03-0792bc8d162b" providerId="ADAL" clId="{9961BA8A-53C4-4109-9665-30954871D48C}" dt="2024-11-24T10:52:40.374" v="8273" actId="166"/>
          <ac:spMkLst>
            <pc:docMk/>
            <pc:sldMk cId="127399322" sldId="332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27399322" sldId="332"/>
            <ac:spMk id="4" creationId="{40EF3F46-AC45-358D-CF49-ADC442192341}"/>
          </ac:spMkLst>
        </pc:spChg>
      </pc:sldChg>
      <pc:sldChg chg="modSp add mod">
        <pc:chgData name="Lucas Jellema" userId="7e183fbb-84e0-44b3-9b03-0792bc8d162b" providerId="ADAL" clId="{9961BA8A-53C4-4109-9665-30954871D48C}" dt="2024-11-24T10:52:45.419" v="8274" actId="166"/>
        <pc:sldMkLst>
          <pc:docMk/>
          <pc:sldMk cId="1323795508" sldId="333"/>
        </pc:sldMkLst>
        <pc:spChg chg="ord">
          <ac:chgData name="Lucas Jellema" userId="7e183fbb-84e0-44b3-9b03-0792bc8d162b" providerId="ADAL" clId="{9961BA8A-53C4-4109-9665-30954871D48C}" dt="2024-11-24T10:52:45.419" v="8274" actId="166"/>
          <ac:spMkLst>
            <pc:docMk/>
            <pc:sldMk cId="1323795508" sldId="333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323795508" sldId="333"/>
            <ac:spMk id="4" creationId="{40EF3F46-AC45-358D-CF49-ADC442192341}"/>
          </ac:spMkLst>
        </pc:spChg>
      </pc:sldChg>
      <pc:sldChg chg="addSp delSp modSp add mod modAnim">
        <pc:chgData name="Lucas Jellema" userId="7e183fbb-84e0-44b3-9b03-0792bc8d162b" providerId="ADAL" clId="{9961BA8A-53C4-4109-9665-30954871D48C}" dt="2024-11-26T05:24:24.517" v="9175" actId="1035"/>
        <pc:sldMkLst>
          <pc:docMk/>
          <pc:sldMk cId="3092325911" sldId="334"/>
        </pc:sldMkLst>
        <pc:spChg chg="ord">
          <ac:chgData name="Lucas Jellema" userId="7e183fbb-84e0-44b3-9b03-0792bc8d162b" providerId="ADAL" clId="{9961BA8A-53C4-4109-9665-30954871D48C}" dt="2024-11-24T10:52:51.644" v="8275" actId="166"/>
          <ac:spMkLst>
            <pc:docMk/>
            <pc:sldMk cId="3092325911" sldId="334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3092325911" sldId="334"/>
            <ac:spMk id="4" creationId="{40EF3F46-AC45-358D-CF49-ADC442192341}"/>
          </ac:spMkLst>
        </pc:spChg>
        <pc:spChg chg="add del">
          <ac:chgData name="Lucas Jellema" userId="7e183fbb-84e0-44b3-9b03-0792bc8d162b" providerId="ADAL" clId="{9961BA8A-53C4-4109-9665-30954871D48C}" dt="2024-11-26T05:15:18.542" v="8981" actId="22"/>
          <ac:spMkLst>
            <pc:docMk/>
            <pc:sldMk cId="3092325911" sldId="334"/>
            <ac:spMk id="19" creationId="{8883D1AF-C30E-039F-9585-64D6734BAE3A}"/>
          </ac:spMkLst>
        </pc:spChg>
        <pc:spChg chg="add del">
          <ac:chgData name="Lucas Jellema" userId="7e183fbb-84e0-44b3-9b03-0792bc8d162b" providerId="ADAL" clId="{9961BA8A-53C4-4109-9665-30954871D48C}" dt="2024-11-26T05:15:28.796" v="8983" actId="22"/>
          <ac:spMkLst>
            <pc:docMk/>
            <pc:sldMk cId="3092325911" sldId="334"/>
            <ac:spMk id="27" creationId="{E033F0B7-F370-E5E3-1F46-57BA516FA11C}"/>
          </ac:spMkLst>
        </pc:spChg>
        <pc:spChg chg="add del">
          <ac:chgData name="Lucas Jellema" userId="7e183fbb-84e0-44b3-9b03-0792bc8d162b" providerId="ADAL" clId="{9961BA8A-53C4-4109-9665-30954871D48C}" dt="2024-11-26T05:15:44.848" v="8985" actId="22"/>
          <ac:spMkLst>
            <pc:docMk/>
            <pc:sldMk cId="3092325911" sldId="334"/>
            <ac:spMk id="29" creationId="{491052D8-D841-CC09-E291-495995D40437}"/>
          </ac:spMkLst>
        </pc:spChg>
        <pc:spChg chg="mod">
          <ac:chgData name="Lucas Jellema" userId="7e183fbb-84e0-44b3-9b03-0792bc8d162b" providerId="ADAL" clId="{9961BA8A-53C4-4109-9665-30954871D48C}" dt="2024-11-26T05:16:25.035" v="8988"/>
          <ac:spMkLst>
            <pc:docMk/>
            <pc:sldMk cId="3092325911" sldId="334"/>
            <ac:spMk id="33" creationId="{937CAA9C-7072-AC3E-D530-B1BB3F80B1F0}"/>
          </ac:spMkLst>
        </pc:spChg>
        <pc:spChg chg="mod">
          <ac:chgData name="Lucas Jellema" userId="7e183fbb-84e0-44b3-9b03-0792bc8d162b" providerId="ADAL" clId="{9961BA8A-53C4-4109-9665-30954871D48C}" dt="2024-11-26T05:16:48.535" v="8994" actId="207"/>
          <ac:spMkLst>
            <pc:docMk/>
            <pc:sldMk cId="3092325911" sldId="334"/>
            <ac:spMk id="34" creationId="{F5413523-65C8-498B-46EE-B46A605FD695}"/>
          </ac:spMkLst>
        </pc:spChg>
        <pc:spChg chg="mod topLvl">
          <ac:chgData name="Lucas Jellema" userId="7e183fbb-84e0-44b3-9b03-0792bc8d162b" providerId="ADAL" clId="{9961BA8A-53C4-4109-9665-30954871D48C}" dt="2024-11-26T05:22:32.363" v="9166" actId="1038"/>
          <ac:spMkLst>
            <pc:docMk/>
            <pc:sldMk cId="3092325911" sldId="334"/>
            <ac:spMk id="36" creationId="{C7F84AFC-1B3E-0782-7260-C39848108F85}"/>
          </ac:spMkLst>
        </pc:spChg>
        <pc:spChg chg="mod topLvl">
          <ac:chgData name="Lucas Jellema" userId="7e183fbb-84e0-44b3-9b03-0792bc8d162b" providerId="ADAL" clId="{9961BA8A-53C4-4109-9665-30954871D48C}" dt="2024-11-26T05:19:25.807" v="9016" actId="207"/>
          <ac:spMkLst>
            <pc:docMk/>
            <pc:sldMk cId="3092325911" sldId="334"/>
            <ac:spMk id="37" creationId="{4C391AC1-3566-0B35-F474-19901AFD84D7}"/>
          </ac:spMkLst>
        </pc:spChg>
        <pc:spChg chg="add del mod">
          <ac:chgData name="Lucas Jellema" userId="7e183fbb-84e0-44b3-9b03-0792bc8d162b" providerId="ADAL" clId="{9961BA8A-53C4-4109-9665-30954871D48C}" dt="2024-11-26T05:19:55.332" v="9018" actId="478"/>
          <ac:spMkLst>
            <pc:docMk/>
            <pc:sldMk cId="3092325911" sldId="334"/>
            <ac:spMk id="38" creationId="{4F696CFD-8C44-10BD-4721-DCB89868DA61}"/>
          </ac:spMkLst>
        </pc:spChg>
        <pc:spChg chg="add mod">
          <ac:chgData name="Lucas Jellema" userId="7e183fbb-84e0-44b3-9b03-0792bc8d162b" providerId="ADAL" clId="{9961BA8A-53C4-4109-9665-30954871D48C}" dt="2024-11-26T05:22:22.704" v="9082" actId="1038"/>
          <ac:spMkLst>
            <pc:docMk/>
            <pc:sldMk cId="3092325911" sldId="334"/>
            <ac:spMk id="39" creationId="{39171C4A-8300-DDDC-8F28-034CDE5F19F6}"/>
          </ac:spMkLst>
        </pc:spChg>
        <pc:grpChg chg="add mod">
          <ac:chgData name="Lucas Jellema" userId="7e183fbb-84e0-44b3-9b03-0792bc8d162b" providerId="ADAL" clId="{9961BA8A-53C4-4109-9665-30954871D48C}" dt="2024-11-26T05:24:24.517" v="9175" actId="1035"/>
          <ac:grpSpMkLst>
            <pc:docMk/>
            <pc:sldMk cId="3092325911" sldId="334"/>
            <ac:grpSpMk id="32" creationId="{FB2CE9B5-C871-B2B0-E143-19C289230F74}"/>
          </ac:grpSpMkLst>
        </pc:grpChg>
        <pc:grpChg chg="add del mod">
          <ac:chgData name="Lucas Jellema" userId="7e183fbb-84e0-44b3-9b03-0792bc8d162b" providerId="ADAL" clId="{9961BA8A-53C4-4109-9665-30954871D48C}" dt="2024-11-26T05:18:36.056" v="9006" actId="165"/>
          <ac:grpSpMkLst>
            <pc:docMk/>
            <pc:sldMk cId="3092325911" sldId="334"/>
            <ac:grpSpMk id="35" creationId="{B0F9F398-5127-6036-DB47-04B1E0920325}"/>
          </ac:grpSpMkLst>
        </pc:grpChg>
        <pc:picChg chg="mod">
          <ac:chgData name="Lucas Jellema" userId="7e183fbb-84e0-44b3-9b03-0792bc8d162b" providerId="ADAL" clId="{9961BA8A-53C4-4109-9665-30954871D48C}" dt="2024-11-26T05:17:51.663" v="9001" actId="1076"/>
          <ac:picMkLst>
            <pc:docMk/>
            <pc:sldMk cId="3092325911" sldId="334"/>
            <ac:picMk id="6" creationId="{600F1152-121F-7E92-73C4-C66980511B18}"/>
          </ac:picMkLst>
        </pc:picChg>
        <pc:picChg chg="add mod">
          <ac:chgData name="Lucas Jellema" userId="7e183fbb-84e0-44b3-9b03-0792bc8d162b" providerId="ADAL" clId="{9961BA8A-53C4-4109-9665-30954871D48C}" dt="2024-11-26T05:16:18.459" v="8987" actId="1076"/>
          <ac:picMkLst>
            <pc:docMk/>
            <pc:sldMk cId="3092325911" sldId="334"/>
            <ac:picMk id="31" creationId="{9F22CEFF-2D75-7A5C-8BE1-0193DC9AAA2C}"/>
          </ac:picMkLst>
        </pc:picChg>
        <pc:picChg chg="add mod">
          <ac:chgData name="Lucas Jellema" userId="7e183fbb-84e0-44b3-9b03-0792bc8d162b" providerId="ADAL" clId="{9961BA8A-53C4-4109-9665-30954871D48C}" dt="2024-11-26T05:17:35.354" v="8998" actId="14100"/>
          <ac:picMkLst>
            <pc:docMk/>
            <pc:sldMk cId="3092325911" sldId="334"/>
            <ac:picMk id="1026" creationId="{930B85C2-621A-4C34-FE7E-172A4993A2C4}"/>
          </ac:picMkLst>
        </pc:picChg>
      </pc:sldChg>
      <pc:sldChg chg="modSp add mod modShow">
        <pc:chgData name="Lucas Jellema" userId="7e183fbb-84e0-44b3-9b03-0792bc8d162b" providerId="ADAL" clId="{9961BA8A-53C4-4109-9665-30954871D48C}" dt="2024-11-26T05:14:24.457" v="8979" actId="729"/>
        <pc:sldMkLst>
          <pc:docMk/>
          <pc:sldMk cId="1105814579" sldId="335"/>
        </pc:sldMkLst>
        <pc:spChg chg="ord">
          <ac:chgData name="Lucas Jellema" userId="7e183fbb-84e0-44b3-9b03-0792bc8d162b" providerId="ADAL" clId="{9961BA8A-53C4-4109-9665-30954871D48C}" dt="2024-11-24T10:53:01.249" v="8276" actId="166"/>
          <ac:spMkLst>
            <pc:docMk/>
            <pc:sldMk cId="1105814579" sldId="335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105814579" sldId="335"/>
            <ac:spMk id="4" creationId="{40EF3F46-AC45-358D-CF49-ADC442192341}"/>
          </ac:spMkLst>
        </pc:spChg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1120699037" sldId="336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120699037" sldId="336"/>
            <ac:spMk id="4" creationId="{40EF3F46-AC45-358D-CF49-ADC442192341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290749302" sldId="337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90749302" sldId="337"/>
            <ac:spMk id="4" creationId="{87933396-0655-85D0-90A8-972FC82280A3}"/>
          </ac:spMkLst>
        </pc:spChg>
      </pc:sldChg>
      <pc:sldChg chg="modSp add mod">
        <pc:chgData name="Lucas Jellema" userId="7e183fbb-84e0-44b3-9b03-0792bc8d162b" providerId="ADAL" clId="{9961BA8A-53C4-4109-9665-30954871D48C}" dt="2024-11-24T10:52:13.765" v="8272"/>
        <pc:sldMkLst>
          <pc:docMk/>
          <pc:sldMk cId="1026526314" sldId="338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026526314" sldId="338"/>
            <ac:spMk id="2" creationId="{C82CA68B-170B-833B-2494-F31295CDA97D}"/>
          </ac:spMkLst>
        </pc:spChg>
        <pc:spChg chg="mod">
          <ac:chgData name="Lucas Jellema" userId="7e183fbb-84e0-44b3-9b03-0792bc8d162b" providerId="ADAL" clId="{9961BA8A-53C4-4109-9665-30954871D48C}" dt="2024-11-24T10:50:42.668" v="8252" actId="20577"/>
          <ac:spMkLst>
            <pc:docMk/>
            <pc:sldMk cId="1026526314" sldId="338"/>
            <ac:spMk id="4" creationId="{AF5584C1-E4B0-0A9C-AE86-C37F444A7BB5}"/>
          </ac:spMkLst>
        </pc:spChg>
        <pc:spChg chg="mod">
          <ac:chgData name="Lucas Jellema" userId="7e183fbb-84e0-44b3-9b03-0792bc8d162b" providerId="ADAL" clId="{9961BA8A-53C4-4109-9665-30954871D48C}" dt="2024-11-24T10:50:33.029" v="8237" actId="20577"/>
          <ac:spMkLst>
            <pc:docMk/>
            <pc:sldMk cId="1026526314" sldId="338"/>
            <ac:spMk id="18" creationId="{2942DFCB-D077-4257-4D2E-3BAE68710D9D}"/>
          </ac:spMkLst>
        </pc:spChg>
        <pc:spChg chg="mod">
          <ac:chgData name="Lucas Jellema" userId="7e183fbb-84e0-44b3-9b03-0792bc8d162b" providerId="ADAL" clId="{9961BA8A-53C4-4109-9665-30954871D48C}" dt="2024-11-24T10:50:36.718" v="8243" actId="20577"/>
          <ac:spMkLst>
            <pc:docMk/>
            <pc:sldMk cId="1026526314" sldId="338"/>
            <ac:spMk id="21" creationId="{B7A9B739-9A97-0A69-B3A6-7DDBC31F0A1A}"/>
          </ac:spMkLst>
        </pc:spChg>
        <pc:spChg chg="mod">
          <ac:chgData name="Lucas Jellema" userId="7e183fbb-84e0-44b3-9b03-0792bc8d162b" providerId="ADAL" clId="{9961BA8A-53C4-4109-9665-30954871D48C}" dt="2024-11-24T10:50:26.563" v="8227" actId="20577"/>
          <ac:spMkLst>
            <pc:docMk/>
            <pc:sldMk cId="1026526314" sldId="338"/>
            <ac:spMk id="34" creationId="{8D841DF5-B7F6-AC1E-CACA-38BA92E8EC85}"/>
          </ac:spMkLst>
        </pc:spChg>
      </pc:sldChg>
      <pc:sldChg chg="modSp add mod">
        <pc:chgData name="Lucas Jellema" userId="7e183fbb-84e0-44b3-9b03-0792bc8d162b" providerId="ADAL" clId="{9961BA8A-53C4-4109-9665-30954871D48C}" dt="2024-11-25T17:16:58.004" v="8939" actId="1076"/>
        <pc:sldMkLst>
          <pc:docMk/>
          <pc:sldMk cId="3885344374" sldId="339"/>
        </pc:sldMkLst>
        <pc:spChg chg="mod">
          <ac:chgData name="Lucas Jellema" userId="7e183fbb-84e0-44b3-9b03-0792bc8d162b" providerId="ADAL" clId="{9961BA8A-53C4-4109-9665-30954871D48C}" dt="2024-11-24T10:50:57.286" v="8268" actId="20577"/>
          <ac:spMkLst>
            <pc:docMk/>
            <pc:sldMk cId="3885344374" sldId="339"/>
            <ac:spMk id="4" creationId="{AF5584C1-E4B0-0A9C-AE86-C37F444A7BB5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3885344374" sldId="339"/>
            <ac:spMk id="6" creationId="{DACB064A-EC91-391F-C235-328BDBF32139}"/>
          </ac:spMkLst>
        </pc:spChg>
        <pc:picChg chg="mod">
          <ac:chgData name="Lucas Jellema" userId="7e183fbb-84e0-44b3-9b03-0792bc8d162b" providerId="ADAL" clId="{9961BA8A-53C4-4109-9665-30954871D48C}" dt="2024-11-25T17:16:58.004" v="8939" actId="1076"/>
          <ac:picMkLst>
            <pc:docMk/>
            <pc:sldMk cId="3885344374" sldId="339"/>
            <ac:picMk id="13314" creationId="{7B583CF7-46FE-CA84-1FF6-057661F55D65}"/>
          </ac:picMkLst>
        </pc:pic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4004241788" sldId="357"/>
        </pc:sldMkLst>
      </pc:sldChg>
      <pc:sldChg chg="del">
        <pc:chgData name="Lucas Jellema" userId="7e183fbb-84e0-44b3-9b03-0792bc8d162b" providerId="ADAL" clId="{9961BA8A-53C4-4109-9665-30954871D48C}" dt="2024-11-21T09:57:34.763" v="117" actId="47"/>
        <pc:sldMkLst>
          <pc:docMk/>
          <pc:sldMk cId="1139738032" sldId="359"/>
        </pc:sldMkLst>
      </pc:sldChg>
      <pc:sldChg chg="modSp mod modAnim">
        <pc:chgData name="Lucas Jellema" userId="7e183fbb-84e0-44b3-9b03-0792bc8d162b" providerId="ADAL" clId="{9961BA8A-53C4-4109-9665-30954871D48C}" dt="2024-11-25T17:16:13.436" v="8934" actId="20577"/>
        <pc:sldMkLst>
          <pc:docMk/>
          <pc:sldMk cId="2918898832" sldId="360"/>
        </pc:sldMkLst>
        <pc:spChg chg="mod">
          <ac:chgData name="Lucas Jellema" userId="7e183fbb-84e0-44b3-9b03-0792bc8d162b" providerId="ADAL" clId="{9961BA8A-53C4-4109-9665-30954871D48C}" dt="2024-11-21T09:56:46.843" v="12" actId="20577"/>
          <ac:spMkLst>
            <pc:docMk/>
            <pc:sldMk cId="2918898832" sldId="360"/>
            <ac:spMk id="2" creationId="{F4FB6FD8-31A3-6595-3754-D7DCA2EB0313}"/>
          </ac:spMkLst>
        </pc:spChg>
        <pc:spChg chg="mod">
          <ac:chgData name="Lucas Jellema" userId="7e183fbb-84e0-44b3-9b03-0792bc8d162b" providerId="ADAL" clId="{9961BA8A-53C4-4109-9665-30954871D48C}" dt="2024-11-25T17:16:13.436" v="8934" actId="20577"/>
          <ac:spMkLst>
            <pc:docMk/>
            <pc:sldMk cId="2918898832" sldId="360"/>
            <ac:spMk id="3" creationId="{F89D58CC-F089-3BD9-A612-D96BC275FC65}"/>
          </ac:spMkLst>
        </pc:spChg>
      </pc:sldChg>
      <pc:sldChg chg="modSp mod">
        <pc:chgData name="Lucas Jellema" userId="7e183fbb-84e0-44b3-9b03-0792bc8d162b" providerId="ADAL" clId="{9961BA8A-53C4-4109-9665-30954871D48C}" dt="2024-11-21T10:00:59.685" v="263" actId="20577"/>
        <pc:sldMkLst>
          <pc:docMk/>
          <pc:sldMk cId="2395054797" sldId="361"/>
        </pc:sldMkLst>
        <pc:spChg chg="mod">
          <ac:chgData name="Lucas Jellema" userId="7e183fbb-84e0-44b3-9b03-0792bc8d162b" providerId="ADAL" clId="{9961BA8A-53C4-4109-9665-30954871D48C}" dt="2024-11-21T10:00:59.685" v="263" actId="20577"/>
          <ac:spMkLst>
            <pc:docMk/>
            <pc:sldMk cId="2395054797" sldId="361"/>
            <ac:spMk id="2" creationId="{877E9756-1321-F12A-98FD-6E4C669465A9}"/>
          </ac:spMkLst>
        </pc:sp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114664429" sldId="362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829248107" sldId="36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164963134" sldId="365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722036739" sldId="366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855113649" sldId="367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07978009" sldId="36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499383523" sldId="370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014834274" sldId="372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602239121" sldId="37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541824124" sldId="37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688850147" sldId="375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250963777" sldId="376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8720680" sldId="377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4054807923" sldId="378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380492049" sldId="37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407200608" sldId="380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222955557" sldId="381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193451158" sldId="38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038380022" sldId="38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554905515" sldId="385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949883218" sldId="386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32622550" sldId="387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878477049" sldId="388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12315839" sldId="38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276138053" sldId="390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857698543" sldId="391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743081964" sldId="392"/>
        </pc:sldMkLst>
      </pc:sldChg>
      <pc:sldChg chg="modSp add del mod">
        <pc:chgData name="Lucas Jellema" userId="7e183fbb-84e0-44b3-9b03-0792bc8d162b" providerId="ADAL" clId="{9961BA8A-53C4-4109-9665-30954871D48C}" dt="2024-11-22T04:59:37.532" v="3945" actId="47"/>
        <pc:sldMkLst>
          <pc:docMk/>
          <pc:sldMk cId="3222594831" sldId="393"/>
        </pc:sldMkLst>
        <pc:spChg chg="mod">
          <ac:chgData name="Lucas Jellema" userId="7e183fbb-84e0-44b3-9b03-0792bc8d162b" providerId="ADAL" clId="{9961BA8A-53C4-4109-9665-30954871D48C}" dt="2024-11-21T20:54:23.666" v="3213" actId="20577"/>
          <ac:spMkLst>
            <pc:docMk/>
            <pc:sldMk cId="3222594831" sldId="393"/>
            <ac:spMk id="2" creationId="{34F5A7FC-907D-D8E2-1BAA-3372C05153F2}"/>
          </ac:spMkLst>
        </pc:spChg>
        <pc:spChg chg="mod">
          <ac:chgData name="Lucas Jellema" userId="7e183fbb-84e0-44b3-9b03-0792bc8d162b" providerId="ADAL" clId="{9961BA8A-53C4-4109-9665-30954871D48C}" dt="2024-11-21T20:54:52.229" v="3310" actId="20577"/>
          <ac:spMkLst>
            <pc:docMk/>
            <pc:sldMk cId="3222594831" sldId="393"/>
            <ac:spMk id="3" creationId="{7D7C4033-1C71-696C-81D2-417B7630FEE7}"/>
          </ac:spMkLst>
        </pc:spChg>
        <pc:spChg chg="mod">
          <ac:chgData name="Lucas Jellema" userId="7e183fbb-84e0-44b3-9b03-0792bc8d162b" providerId="ADAL" clId="{9961BA8A-53C4-4109-9665-30954871D48C}" dt="2024-11-21T21:02:41.494" v="3470" actId="20577"/>
          <ac:spMkLst>
            <pc:docMk/>
            <pc:sldMk cId="3222594831" sldId="393"/>
            <ac:spMk id="4" creationId="{76E49620-9C8F-8CC3-1087-98EF5EBC0341}"/>
          </ac:spMkLst>
        </pc:sp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387778522" sldId="39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000889871" sldId="395"/>
        </pc:sldMkLst>
      </pc:sldChg>
      <pc:sldChg chg="del">
        <pc:chgData name="Lucas Jellema" userId="7e183fbb-84e0-44b3-9b03-0792bc8d162b" providerId="ADAL" clId="{9961BA8A-53C4-4109-9665-30954871D48C}" dt="2024-11-21T10:00:49.613" v="253" actId="47"/>
        <pc:sldMkLst>
          <pc:docMk/>
          <pc:sldMk cId="509935912" sldId="397"/>
        </pc:sldMkLst>
      </pc:sldChg>
      <pc:sldChg chg="del">
        <pc:chgData name="Lucas Jellema" userId="7e183fbb-84e0-44b3-9b03-0792bc8d162b" providerId="ADAL" clId="{9961BA8A-53C4-4109-9665-30954871D48C}" dt="2024-11-21T10:00:40.706" v="252" actId="47"/>
        <pc:sldMkLst>
          <pc:docMk/>
          <pc:sldMk cId="3208227151" sldId="398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723778200" sldId="39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890974287" sldId="400"/>
        </pc:sldMkLst>
      </pc:sldChg>
      <pc:sldChg chg="addSp delSp modSp new mod modShow">
        <pc:chgData name="Lucas Jellema" userId="7e183fbb-84e0-44b3-9b03-0792bc8d162b" providerId="ADAL" clId="{9961BA8A-53C4-4109-9665-30954871D48C}" dt="2024-11-24T11:09:25.774" v="8539" actId="729"/>
        <pc:sldMkLst>
          <pc:docMk/>
          <pc:sldMk cId="4046889191" sldId="401"/>
        </pc:sldMkLst>
        <pc:spChg chg="mod">
          <ac:chgData name="Lucas Jellema" userId="7e183fbb-84e0-44b3-9b03-0792bc8d162b" providerId="ADAL" clId="{9961BA8A-53C4-4109-9665-30954871D48C}" dt="2024-11-21T10:01:13.569" v="274" actId="20577"/>
          <ac:spMkLst>
            <pc:docMk/>
            <pc:sldMk cId="4046889191" sldId="401"/>
            <ac:spMk id="2" creationId="{EEFD3A49-B225-CB84-21DC-6D11E8D53028}"/>
          </ac:spMkLst>
        </pc:spChg>
        <pc:spChg chg="mod">
          <ac:chgData name="Lucas Jellema" userId="7e183fbb-84e0-44b3-9b03-0792bc8d162b" providerId="ADAL" clId="{9961BA8A-53C4-4109-9665-30954871D48C}" dt="2024-11-21T10:06:06.872" v="687" actId="20577"/>
          <ac:spMkLst>
            <pc:docMk/>
            <pc:sldMk cId="4046889191" sldId="401"/>
            <ac:spMk id="3" creationId="{8011F17B-7607-F889-A8F4-E70D52010C91}"/>
          </ac:spMkLst>
        </pc:spChg>
        <pc:picChg chg="add del mod">
          <ac:chgData name="Lucas Jellema" userId="7e183fbb-84e0-44b3-9b03-0792bc8d162b" providerId="ADAL" clId="{9961BA8A-53C4-4109-9665-30954871D48C}" dt="2024-11-24T11:04:04.397" v="8307" actId="21"/>
          <ac:picMkLst>
            <pc:docMk/>
            <pc:sldMk cId="4046889191" sldId="401"/>
            <ac:picMk id="1026" creationId="{0A10B14A-EE05-C930-5CD0-2518A458CDDB}"/>
          </ac:picMkLst>
        </pc:picChg>
      </pc:sldChg>
      <pc:sldChg chg="modSp add mod ord">
        <pc:chgData name="Lucas Jellema" userId="7e183fbb-84e0-44b3-9b03-0792bc8d162b" providerId="ADAL" clId="{9961BA8A-53C4-4109-9665-30954871D48C}" dt="2024-11-21T15:25:32.268" v="3183" actId="20577"/>
        <pc:sldMkLst>
          <pc:docMk/>
          <pc:sldMk cId="424605237" sldId="402"/>
        </pc:sldMkLst>
        <pc:spChg chg="mod">
          <ac:chgData name="Lucas Jellema" userId="7e183fbb-84e0-44b3-9b03-0792bc8d162b" providerId="ADAL" clId="{9961BA8A-53C4-4109-9665-30954871D48C}" dt="2024-11-21T15:25:32.268" v="3183" actId="20577"/>
          <ac:spMkLst>
            <pc:docMk/>
            <pc:sldMk cId="424605237" sldId="402"/>
            <ac:spMk id="2" creationId="{877E9756-1321-F12A-98FD-6E4C669465A9}"/>
          </ac:spMkLst>
        </pc:spChg>
      </pc:sldChg>
      <pc:sldChg chg="addSp modSp add mod modAnim">
        <pc:chgData name="Lucas Jellema" userId="7e183fbb-84e0-44b3-9b03-0792bc8d162b" providerId="ADAL" clId="{9961BA8A-53C4-4109-9665-30954871D48C}" dt="2024-11-21T10:00:19.054" v="249"/>
        <pc:sldMkLst>
          <pc:docMk/>
          <pc:sldMk cId="2744116695" sldId="403"/>
        </pc:sldMkLst>
        <pc:spChg chg="add mod">
          <ac:chgData name="Lucas Jellema" userId="7e183fbb-84e0-44b3-9b03-0792bc8d162b" providerId="ADAL" clId="{9961BA8A-53C4-4109-9665-30954871D48C}" dt="2024-11-21T10:00:07.395" v="247" actId="1076"/>
          <ac:spMkLst>
            <pc:docMk/>
            <pc:sldMk cId="2744116695" sldId="403"/>
            <ac:spMk id="22" creationId="{67AC962F-EB37-5A02-7E51-B47BC13A006A}"/>
          </ac:spMkLst>
        </pc:spChg>
        <pc:cxnChg chg="add mod">
          <ac:chgData name="Lucas Jellema" userId="7e183fbb-84e0-44b3-9b03-0792bc8d162b" providerId="ADAL" clId="{9961BA8A-53C4-4109-9665-30954871D48C}" dt="2024-11-21T09:59:57.509" v="242" actId="1582"/>
          <ac:cxnSpMkLst>
            <pc:docMk/>
            <pc:sldMk cId="2744116695" sldId="403"/>
            <ac:cxnSpMk id="5" creationId="{3BD59781-A516-A39A-2096-0C22E70FBEC2}"/>
          </ac:cxnSpMkLst>
        </pc:cxnChg>
        <pc:cxnChg chg="add mod">
          <ac:chgData name="Lucas Jellema" userId="7e183fbb-84e0-44b3-9b03-0792bc8d162b" providerId="ADAL" clId="{9961BA8A-53C4-4109-9665-30954871D48C}" dt="2024-11-21T10:00:02.452" v="245" actId="14100"/>
          <ac:cxnSpMkLst>
            <pc:docMk/>
            <pc:sldMk cId="2744116695" sldId="403"/>
            <ac:cxnSpMk id="18" creationId="{13C61192-9096-C1E2-BBC2-8A2DD82EAD50}"/>
          </ac:cxnSpMkLst>
        </pc:cxnChg>
      </pc:sldChg>
      <pc:sldChg chg="add">
        <pc:chgData name="Lucas Jellema" userId="7e183fbb-84e0-44b3-9b03-0792bc8d162b" providerId="ADAL" clId="{9961BA8A-53C4-4109-9665-30954871D48C}" dt="2024-11-21T10:00:54.658" v="254" actId="2890"/>
        <pc:sldMkLst>
          <pc:docMk/>
          <pc:sldMk cId="3282416275" sldId="404"/>
        </pc:sldMkLst>
      </pc:sldChg>
      <pc:sldChg chg="addSp delSp modSp new mod ord setBg">
        <pc:chgData name="Lucas Jellema" userId="7e183fbb-84e0-44b3-9b03-0792bc8d162b" providerId="ADAL" clId="{9961BA8A-53C4-4109-9665-30954871D48C}" dt="2024-11-24T10:45:54.909" v="8214" actId="14100"/>
        <pc:sldMkLst>
          <pc:docMk/>
          <pc:sldMk cId="801964766" sldId="405"/>
        </pc:sldMkLst>
        <pc:spChg chg="mod ord">
          <ac:chgData name="Lucas Jellema" userId="7e183fbb-84e0-44b3-9b03-0792bc8d162b" providerId="ADAL" clId="{9961BA8A-53C4-4109-9665-30954871D48C}" dt="2024-11-24T10:45:49.082" v="8212" actId="26606"/>
          <ac:spMkLst>
            <pc:docMk/>
            <pc:sldMk cId="801964766" sldId="405"/>
            <ac:spMk id="2" creationId="{72C58FC1-5E16-98D9-0F87-4B85BD80698E}"/>
          </ac:spMkLst>
        </pc:spChg>
        <pc:spChg chg="del">
          <ac:chgData name="Lucas Jellema" userId="7e183fbb-84e0-44b3-9b03-0792bc8d162b" providerId="ADAL" clId="{9961BA8A-53C4-4109-9665-30954871D48C}" dt="2024-11-24T10:45:49.082" v="8212" actId="26606"/>
          <ac:spMkLst>
            <pc:docMk/>
            <pc:sldMk cId="801964766" sldId="405"/>
            <ac:spMk id="3" creationId="{73C6A8A1-30D8-9346-D268-CB6A7ADA818C}"/>
          </ac:spMkLst>
        </pc:spChg>
        <pc:spChg chg="add">
          <ac:chgData name="Lucas Jellema" userId="7e183fbb-84e0-44b3-9b03-0792bc8d162b" providerId="ADAL" clId="{9961BA8A-53C4-4109-9665-30954871D48C}" dt="2024-11-24T10:45:49.082" v="8212" actId="26606"/>
          <ac:spMkLst>
            <pc:docMk/>
            <pc:sldMk cId="801964766" sldId="405"/>
            <ac:spMk id="9" creationId="{37C89E4B-3C9F-44B9-8B86-D9E3D112D8EC}"/>
          </ac:spMkLst>
        </pc:spChg>
        <pc:picChg chg="add mod">
          <ac:chgData name="Lucas Jellema" userId="7e183fbb-84e0-44b3-9b03-0792bc8d162b" providerId="ADAL" clId="{9961BA8A-53C4-4109-9665-30954871D48C}" dt="2024-11-24T10:45:54.909" v="8214" actId="14100"/>
          <ac:picMkLst>
            <pc:docMk/>
            <pc:sldMk cId="801964766" sldId="405"/>
            <ac:picMk id="4" creationId="{57179F12-1A1A-9242-9148-27DBF41450B0}"/>
          </ac:picMkLst>
        </pc:picChg>
        <pc:cxnChg chg="add">
          <ac:chgData name="Lucas Jellema" userId="7e183fbb-84e0-44b3-9b03-0792bc8d162b" providerId="ADAL" clId="{9961BA8A-53C4-4109-9665-30954871D48C}" dt="2024-11-24T10:45:49.082" v="8212" actId="26606"/>
          <ac:cxnSpMkLst>
            <pc:docMk/>
            <pc:sldMk cId="801964766" sldId="405"/>
            <ac:cxnSpMk id="11" creationId="{AA2EAA10-076F-46BD-8F0F-B9A2FB77A85C}"/>
          </ac:cxnSpMkLst>
        </pc:cxnChg>
        <pc:cxnChg chg="add">
          <ac:chgData name="Lucas Jellema" userId="7e183fbb-84e0-44b3-9b03-0792bc8d162b" providerId="ADAL" clId="{9961BA8A-53C4-4109-9665-30954871D48C}" dt="2024-11-24T10:45:49.082" v="8212" actId="26606"/>
          <ac:cxnSpMkLst>
            <pc:docMk/>
            <pc:sldMk cId="801964766" sldId="405"/>
            <ac:cxnSpMk id="13" creationId="{D891E407-403B-4764-86C9-33A56D3BCAA3}"/>
          </ac:cxnSpMkLst>
        </pc:cxnChg>
      </pc:sldChg>
      <pc:sldChg chg="modSp new mod modShow">
        <pc:chgData name="Lucas Jellema" userId="7e183fbb-84e0-44b3-9b03-0792bc8d162b" providerId="ADAL" clId="{9961BA8A-53C4-4109-9665-30954871D48C}" dt="2024-11-24T11:45:48.834" v="8546" actId="729"/>
        <pc:sldMkLst>
          <pc:docMk/>
          <pc:sldMk cId="988318795" sldId="406"/>
        </pc:sldMkLst>
        <pc:spChg chg="mod">
          <ac:chgData name="Lucas Jellema" userId="7e183fbb-84e0-44b3-9b03-0792bc8d162b" providerId="ADAL" clId="{9961BA8A-53C4-4109-9665-30954871D48C}" dt="2024-11-21T10:06:31.078" v="715" actId="20577"/>
          <ac:spMkLst>
            <pc:docMk/>
            <pc:sldMk cId="988318795" sldId="406"/>
            <ac:spMk id="2" creationId="{0528FD83-A11E-6817-095B-7EB00386D6D7}"/>
          </ac:spMkLst>
        </pc:spChg>
        <pc:spChg chg="mod">
          <ac:chgData name="Lucas Jellema" userId="7e183fbb-84e0-44b3-9b03-0792bc8d162b" providerId="ADAL" clId="{9961BA8A-53C4-4109-9665-30954871D48C}" dt="2024-11-21T10:09:12.048" v="1286" actId="20577"/>
          <ac:spMkLst>
            <pc:docMk/>
            <pc:sldMk cId="988318795" sldId="406"/>
            <ac:spMk id="3" creationId="{BD15F395-1779-D6DB-E669-C87468FC754C}"/>
          </ac:spMkLst>
        </pc:spChg>
      </pc:sldChg>
      <pc:sldChg chg="addSp modSp new mod modNotesTx">
        <pc:chgData name="Lucas Jellema" userId="7e183fbb-84e0-44b3-9b03-0792bc8d162b" providerId="ADAL" clId="{9961BA8A-53C4-4109-9665-30954871D48C}" dt="2024-11-24T11:48:05.756" v="8771" actId="20577"/>
        <pc:sldMkLst>
          <pc:docMk/>
          <pc:sldMk cId="365589686" sldId="407"/>
        </pc:sldMkLst>
        <pc:spChg chg="mod">
          <ac:chgData name="Lucas Jellema" userId="7e183fbb-84e0-44b3-9b03-0792bc8d162b" providerId="ADAL" clId="{9961BA8A-53C4-4109-9665-30954871D48C}" dt="2024-11-24T11:46:00.994" v="8549" actId="20577"/>
          <ac:spMkLst>
            <pc:docMk/>
            <pc:sldMk cId="365589686" sldId="407"/>
            <ac:spMk id="2" creationId="{8D4953A6-ACCA-A2CA-A485-14C32BD2CC1F}"/>
          </ac:spMkLst>
        </pc:spChg>
        <pc:spChg chg="mod">
          <ac:chgData name="Lucas Jellema" userId="7e183fbb-84e0-44b3-9b03-0792bc8d162b" providerId="ADAL" clId="{9961BA8A-53C4-4109-9665-30954871D48C}" dt="2024-11-24T11:48:05.756" v="8771" actId="20577"/>
          <ac:spMkLst>
            <pc:docMk/>
            <pc:sldMk cId="365589686" sldId="407"/>
            <ac:spMk id="3" creationId="{73E64B64-B8CC-9B21-BCA7-87F80BB728C4}"/>
          </ac:spMkLst>
        </pc:spChg>
        <pc:picChg chg="add mod">
          <ac:chgData name="Lucas Jellema" userId="7e183fbb-84e0-44b3-9b03-0792bc8d162b" providerId="ADAL" clId="{9961BA8A-53C4-4109-9665-30954871D48C}" dt="2024-11-24T11:47:34.744" v="8723" actId="1076"/>
          <ac:picMkLst>
            <pc:docMk/>
            <pc:sldMk cId="365589686" sldId="407"/>
            <ac:picMk id="4" creationId="{F1E4AF07-5687-E46D-4EAC-71EC0A40297E}"/>
          </ac:picMkLst>
        </pc:picChg>
      </pc:sldChg>
      <pc:sldChg chg="modSp add del mod modNotesTx">
        <pc:chgData name="Lucas Jellema" userId="7e183fbb-84e0-44b3-9b03-0792bc8d162b" providerId="ADAL" clId="{9961BA8A-53C4-4109-9665-30954871D48C}" dt="2024-11-21T10:18:21.142" v="1708" actId="47"/>
        <pc:sldMkLst>
          <pc:docMk/>
          <pc:sldMk cId="644899685" sldId="408"/>
        </pc:sldMkLst>
        <pc:spChg chg="mod">
          <ac:chgData name="Lucas Jellema" userId="7e183fbb-84e0-44b3-9b03-0792bc8d162b" providerId="ADAL" clId="{9961BA8A-53C4-4109-9665-30954871D48C}" dt="2024-11-21T10:17:30.192" v="1687" actId="20577"/>
          <ac:spMkLst>
            <pc:docMk/>
            <pc:sldMk cId="644899685" sldId="408"/>
            <ac:spMk id="2" creationId="{8D4953A6-ACCA-A2CA-A485-14C32BD2CC1F}"/>
          </ac:spMkLst>
        </pc:spChg>
      </pc:sldChg>
      <pc:sldChg chg="add del modNotesTx">
        <pc:chgData name="Lucas Jellema" userId="7e183fbb-84e0-44b3-9b03-0792bc8d162b" providerId="ADAL" clId="{9961BA8A-53C4-4109-9665-30954871D48C}" dt="2024-11-24T11:46:28.339" v="8557" actId="47"/>
        <pc:sldMkLst>
          <pc:docMk/>
          <pc:sldMk cId="1270328542" sldId="408"/>
        </pc:sldMkLst>
      </pc:sldChg>
      <pc:sldChg chg="addSp modSp new del mod">
        <pc:chgData name="Lucas Jellema" userId="7e183fbb-84e0-44b3-9b03-0792bc8d162b" providerId="ADAL" clId="{9961BA8A-53C4-4109-9665-30954871D48C}" dt="2024-11-24T11:48:09.042" v="8772" actId="47"/>
        <pc:sldMkLst>
          <pc:docMk/>
          <pc:sldMk cId="2947068614" sldId="409"/>
        </pc:sldMkLst>
        <pc:spChg chg="mod">
          <ac:chgData name="Lucas Jellema" userId="7e183fbb-84e0-44b3-9b03-0792bc8d162b" providerId="ADAL" clId="{9961BA8A-53C4-4109-9665-30954871D48C}" dt="2024-11-21T10:22:25.845" v="1935" actId="20577"/>
          <ac:spMkLst>
            <pc:docMk/>
            <pc:sldMk cId="2947068614" sldId="409"/>
            <ac:spMk id="2" creationId="{0FAB9548-6F23-E50E-2744-6C72B07AEB59}"/>
          </ac:spMkLst>
        </pc:spChg>
        <pc:spChg chg="mod">
          <ac:chgData name="Lucas Jellema" userId="7e183fbb-84e0-44b3-9b03-0792bc8d162b" providerId="ADAL" clId="{9961BA8A-53C4-4109-9665-30954871D48C}" dt="2024-11-21T10:23:37.778" v="2077" actId="20577"/>
          <ac:spMkLst>
            <pc:docMk/>
            <pc:sldMk cId="2947068614" sldId="409"/>
            <ac:spMk id="3" creationId="{63BCED8F-E8BF-1E63-12F4-82B76FA81880}"/>
          </ac:spMkLst>
        </pc:spChg>
        <pc:picChg chg="add mod">
          <ac:chgData name="Lucas Jellema" userId="7e183fbb-84e0-44b3-9b03-0792bc8d162b" providerId="ADAL" clId="{9961BA8A-53C4-4109-9665-30954871D48C}" dt="2024-11-24T11:04:15.820" v="8308"/>
          <ac:picMkLst>
            <pc:docMk/>
            <pc:sldMk cId="2947068614" sldId="409"/>
            <ac:picMk id="1026" creationId="{0A10B14A-EE05-C930-5CD0-2518A458CDDB}"/>
          </ac:picMkLst>
        </pc:picChg>
      </pc:sldChg>
      <pc:sldChg chg="addSp modSp new mod modAnim">
        <pc:chgData name="Lucas Jellema" userId="7e183fbb-84e0-44b3-9b03-0792bc8d162b" providerId="ADAL" clId="{9961BA8A-53C4-4109-9665-30954871D48C}" dt="2024-11-21T10:24:58.389" v="2216" actId="20577"/>
        <pc:sldMkLst>
          <pc:docMk/>
          <pc:sldMk cId="4184074891" sldId="410"/>
        </pc:sldMkLst>
        <pc:spChg chg="mod">
          <ac:chgData name="Lucas Jellema" userId="7e183fbb-84e0-44b3-9b03-0792bc8d162b" providerId="ADAL" clId="{9961BA8A-53C4-4109-9665-30954871D48C}" dt="2024-11-21T10:23:51.264" v="2099" actId="20577"/>
          <ac:spMkLst>
            <pc:docMk/>
            <pc:sldMk cId="4184074891" sldId="410"/>
            <ac:spMk id="2" creationId="{C6482F69-373D-E7F2-4763-EEE87C4F2A5E}"/>
          </ac:spMkLst>
        </pc:spChg>
        <pc:spChg chg="mod">
          <ac:chgData name="Lucas Jellema" userId="7e183fbb-84e0-44b3-9b03-0792bc8d162b" providerId="ADAL" clId="{9961BA8A-53C4-4109-9665-30954871D48C}" dt="2024-11-21T10:24:58.389" v="2216" actId="20577"/>
          <ac:spMkLst>
            <pc:docMk/>
            <pc:sldMk cId="4184074891" sldId="410"/>
            <ac:spMk id="3" creationId="{A62B23D9-F0E5-49B5-9183-0304664AF990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6" creationId="{32B3752B-7D13-0B4A-45D8-87AAA9D4F381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7" creationId="{6129A1D6-2EE4-A929-112F-2FCEE7A2B109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8" creationId="{3C9D57B0-9E19-28DD-1316-47D2683CB417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9" creationId="{FEB6B85D-E8EC-66B2-641B-8D1EA77A0735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0" creationId="{43A2145B-198F-8194-3A92-165B435179EE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1" creationId="{E669A474-4698-CB3B-C9E8-FF5C4C206124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2" creationId="{EFE90576-0314-27B1-5C6C-6CED439D3B5C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7" creationId="{B6EB4D3E-1243-7874-ADBC-867C13124648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8" creationId="{1D15C245-C848-9170-5D5B-436C77AA27FD}"/>
          </ac:spMkLst>
        </pc:sp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4" creationId="{FE90D862-9461-2D33-908E-8EE512273D6D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5" creationId="{8E3C7A10-DDA9-6614-96B7-6C1F8A422AEA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3" creationId="{56EB15F8-BFCB-A641-1E43-ABC6387BBD67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4" creationId="{9AC1138B-B7F8-110A-DBFA-8971822F81DA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5" creationId="{3D8EE9F0-B5F8-A61C-DC24-00C06347F93C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6" creationId="{8B671ABC-389B-9D5E-1153-3DA42BC36C2B}"/>
          </ac:picMkLst>
        </pc:picChg>
      </pc:sldChg>
      <pc:sldChg chg="modSp new mod modNotesTx">
        <pc:chgData name="Lucas Jellema" userId="7e183fbb-84e0-44b3-9b03-0792bc8d162b" providerId="ADAL" clId="{9961BA8A-53C4-4109-9665-30954871D48C}" dt="2024-11-21T10:28:55.785" v="2562" actId="20577"/>
        <pc:sldMkLst>
          <pc:docMk/>
          <pc:sldMk cId="257739307" sldId="411"/>
        </pc:sldMkLst>
        <pc:spChg chg="mod">
          <ac:chgData name="Lucas Jellema" userId="7e183fbb-84e0-44b3-9b03-0792bc8d162b" providerId="ADAL" clId="{9961BA8A-53C4-4109-9665-30954871D48C}" dt="2024-11-21T10:25:07.996" v="2247" actId="20577"/>
          <ac:spMkLst>
            <pc:docMk/>
            <pc:sldMk cId="257739307" sldId="411"/>
            <ac:spMk id="2" creationId="{D8F5C7FB-14AA-4C2A-A222-F15E662DB55E}"/>
          </ac:spMkLst>
        </pc:spChg>
        <pc:spChg chg="mod">
          <ac:chgData name="Lucas Jellema" userId="7e183fbb-84e0-44b3-9b03-0792bc8d162b" providerId="ADAL" clId="{9961BA8A-53C4-4109-9665-30954871D48C}" dt="2024-11-21T10:28:36.017" v="2498" actId="20577"/>
          <ac:spMkLst>
            <pc:docMk/>
            <pc:sldMk cId="257739307" sldId="411"/>
            <ac:spMk id="3" creationId="{17B33EB0-B334-4583-EBCB-EC72FFD18BF2}"/>
          </ac:spMkLst>
        </pc:spChg>
      </pc:sldChg>
      <pc:sldChg chg="modSp new del mod">
        <pc:chgData name="Lucas Jellema" userId="7e183fbb-84e0-44b3-9b03-0792bc8d162b" providerId="ADAL" clId="{9961BA8A-53C4-4109-9665-30954871D48C}" dt="2024-11-24T11:48:28.762" v="8773" actId="2696"/>
        <pc:sldMkLst>
          <pc:docMk/>
          <pc:sldMk cId="2770727592" sldId="412"/>
        </pc:sldMkLst>
        <pc:spChg chg="mod">
          <ac:chgData name="Lucas Jellema" userId="7e183fbb-84e0-44b3-9b03-0792bc8d162b" providerId="ADAL" clId="{9961BA8A-53C4-4109-9665-30954871D48C}" dt="2024-11-21T10:56:14.311" v="2574" actId="20577"/>
          <ac:spMkLst>
            <pc:docMk/>
            <pc:sldMk cId="2770727592" sldId="412"/>
            <ac:spMk id="2" creationId="{52548B0E-E0CD-C680-481F-AAFA381C7527}"/>
          </ac:spMkLst>
        </pc:spChg>
        <pc:spChg chg="mod">
          <ac:chgData name="Lucas Jellema" userId="7e183fbb-84e0-44b3-9b03-0792bc8d162b" providerId="ADAL" clId="{9961BA8A-53C4-4109-9665-30954871D48C}" dt="2024-11-21T10:58:34.228" v="2954" actId="20577"/>
          <ac:spMkLst>
            <pc:docMk/>
            <pc:sldMk cId="2770727592" sldId="412"/>
            <ac:spMk id="3" creationId="{A789C240-F007-297F-52BD-FBA3EF280265}"/>
          </ac:spMkLst>
        </pc:spChg>
      </pc:sldChg>
      <pc:sldChg chg="modSp add mod">
        <pc:chgData name="Lucas Jellema" userId="7e183fbb-84e0-44b3-9b03-0792bc8d162b" providerId="ADAL" clId="{9961BA8A-53C4-4109-9665-30954871D48C}" dt="2024-11-24T11:48:56.071" v="8777" actId="20577"/>
        <pc:sldMkLst>
          <pc:docMk/>
          <pc:sldMk cId="3496216339" sldId="412"/>
        </pc:sldMkLst>
        <pc:spChg chg="mod">
          <ac:chgData name="Lucas Jellema" userId="7e183fbb-84e0-44b3-9b03-0792bc8d162b" providerId="ADAL" clId="{9961BA8A-53C4-4109-9665-30954871D48C}" dt="2024-11-24T11:48:56.071" v="8777" actId="20577"/>
          <ac:spMkLst>
            <pc:docMk/>
            <pc:sldMk cId="3496216339" sldId="412"/>
            <ac:spMk id="3" creationId="{A789C240-F007-297F-52BD-FBA3EF280265}"/>
          </ac:spMkLst>
        </pc:spChg>
      </pc:sldChg>
      <pc:sldChg chg="modSp new mod">
        <pc:chgData name="Lucas Jellema" userId="7e183fbb-84e0-44b3-9b03-0792bc8d162b" providerId="ADAL" clId="{9961BA8A-53C4-4109-9665-30954871D48C}" dt="2024-11-21T10:59:22.437" v="3032" actId="20577"/>
        <pc:sldMkLst>
          <pc:docMk/>
          <pc:sldMk cId="3884167249" sldId="413"/>
        </pc:sldMkLst>
        <pc:spChg chg="mod">
          <ac:chgData name="Lucas Jellema" userId="7e183fbb-84e0-44b3-9b03-0792bc8d162b" providerId="ADAL" clId="{9961BA8A-53C4-4109-9665-30954871D48C}" dt="2024-11-21T10:58:52.943" v="2967" actId="20577"/>
          <ac:spMkLst>
            <pc:docMk/>
            <pc:sldMk cId="3884167249" sldId="413"/>
            <ac:spMk id="2" creationId="{31BB3E37-532A-29E7-7395-DFD1D271650C}"/>
          </ac:spMkLst>
        </pc:spChg>
        <pc:spChg chg="mod">
          <ac:chgData name="Lucas Jellema" userId="7e183fbb-84e0-44b3-9b03-0792bc8d162b" providerId="ADAL" clId="{9961BA8A-53C4-4109-9665-30954871D48C}" dt="2024-11-21T10:59:22.437" v="3032" actId="20577"/>
          <ac:spMkLst>
            <pc:docMk/>
            <pc:sldMk cId="3884167249" sldId="413"/>
            <ac:spMk id="3" creationId="{C42FB156-C872-D68A-6B9E-E6B6BEA49F23}"/>
          </ac:spMkLst>
        </pc:spChg>
      </pc:sldChg>
      <pc:sldChg chg="addSp delSp modSp new mod delAnim modAnim">
        <pc:chgData name="Lucas Jellema" userId="7e183fbb-84e0-44b3-9b03-0792bc8d162b" providerId="ADAL" clId="{9961BA8A-53C4-4109-9665-30954871D48C}" dt="2024-11-21T11:04:22.845" v="3152" actId="20577"/>
        <pc:sldMkLst>
          <pc:docMk/>
          <pc:sldMk cId="2238245348" sldId="414"/>
        </pc:sldMkLst>
        <pc:spChg chg="mod">
          <ac:chgData name="Lucas Jellema" userId="7e183fbb-84e0-44b3-9b03-0792bc8d162b" providerId="ADAL" clId="{9961BA8A-53C4-4109-9665-30954871D48C}" dt="2024-11-21T11:04:22.845" v="3152" actId="20577"/>
          <ac:spMkLst>
            <pc:docMk/>
            <pc:sldMk cId="2238245348" sldId="414"/>
            <ac:spMk id="2" creationId="{FAD2B0CC-0780-DFCB-4DC4-B084C5CB6D95}"/>
          </ac:spMkLst>
        </pc:spChg>
        <pc:spChg chg="mod">
          <ac:chgData name="Lucas Jellema" userId="7e183fbb-84e0-44b3-9b03-0792bc8d162b" providerId="ADAL" clId="{9961BA8A-53C4-4109-9665-30954871D48C}" dt="2024-11-21T11:02:59.530" v="3135" actId="1076"/>
          <ac:spMkLst>
            <pc:docMk/>
            <pc:sldMk cId="2238245348" sldId="414"/>
            <ac:spMk id="3" creationId="{EDF930E9-FBEC-61B2-B25B-5F043682102A}"/>
          </ac:spMkLst>
        </pc:spChg>
        <pc:spChg chg="add mod">
          <ac:chgData name="Lucas Jellema" userId="7e183fbb-84e0-44b3-9b03-0792bc8d162b" providerId="ADAL" clId="{9961BA8A-53C4-4109-9665-30954871D48C}" dt="2024-11-21T11:02:56.578" v="3133" actId="1076"/>
          <ac:spMkLst>
            <pc:docMk/>
            <pc:sldMk cId="2238245348" sldId="414"/>
            <ac:spMk id="5" creationId="{56F73DE0-D593-1A7C-E506-9128EBD46330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6" creationId="{C41AEEF0-1E60-ACCC-55AC-A8D8658C152A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7" creationId="{64141C01-0D27-A36B-34DA-996075D7A234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8" creationId="{AEB71EA0-F1C1-C9F7-1906-B142223FA3E2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9" creationId="{AAF8112A-77A0-1DA1-03E6-80031DED9852}"/>
          </ac:spMkLst>
        </pc:spChg>
        <pc:spChg chg="add del mod">
          <ac:chgData name="Lucas Jellema" userId="7e183fbb-84e0-44b3-9b03-0792bc8d162b" providerId="ADAL" clId="{9961BA8A-53C4-4109-9665-30954871D48C}" dt="2024-11-21T11:03:07.521" v="3137" actId="478"/>
          <ac:spMkLst>
            <pc:docMk/>
            <pc:sldMk cId="2238245348" sldId="414"/>
            <ac:spMk id="10" creationId="{750233D8-D6B5-4295-F6C5-FFFD9E08670B}"/>
          </ac:spMkLst>
        </pc:spChg>
        <pc:spChg chg="add mod">
          <ac:chgData name="Lucas Jellema" userId="7e183fbb-84e0-44b3-9b03-0792bc8d162b" providerId="ADAL" clId="{9961BA8A-53C4-4109-9665-30954871D48C}" dt="2024-11-21T11:03:12.069" v="3139" actId="1076"/>
          <ac:spMkLst>
            <pc:docMk/>
            <pc:sldMk cId="2238245348" sldId="414"/>
            <ac:spMk id="11" creationId="{A43E3E5A-F065-1DB1-3099-C6E8D7BAE70A}"/>
          </ac:spMkLst>
        </pc:spChg>
        <pc:spChg chg="add mod">
          <ac:chgData name="Lucas Jellema" userId="7e183fbb-84e0-44b3-9b03-0792bc8d162b" providerId="ADAL" clId="{9961BA8A-53C4-4109-9665-30954871D48C}" dt="2024-11-21T11:03:48.158" v="3144" actId="207"/>
          <ac:spMkLst>
            <pc:docMk/>
            <pc:sldMk cId="2238245348" sldId="414"/>
            <ac:spMk id="12" creationId="{8F27E675-6018-FF1F-81BB-E9C75C2A7B10}"/>
          </ac:spMkLst>
        </pc:spChg>
        <pc:spChg chg="add mod">
          <ac:chgData name="Lucas Jellema" userId="7e183fbb-84e0-44b3-9b03-0792bc8d162b" providerId="ADAL" clId="{9961BA8A-53C4-4109-9665-30954871D48C}" dt="2024-11-21T11:03:52.570" v="3146" actId="1076"/>
          <ac:spMkLst>
            <pc:docMk/>
            <pc:sldMk cId="2238245348" sldId="414"/>
            <ac:spMk id="13" creationId="{09D9F9A6-C905-CC46-F2F5-1D5D849D3841}"/>
          </ac:spMkLst>
        </pc:spChg>
        <pc:spChg chg="add mod">
          <ac:chgData name="Lucas Jellema" userId="7e183fbb-84e0-44b3-9b03-0792bc8d162b" providerId="ADAL" clId="{9961BA8A-53C4-4109-9665-30954871D48C}" dt="2024-11-21T11:03:55.847" v="3148" actId="1076"/>
          <ac:spMkLst>
            <pc:docMk/>
            <pc:sldMk cId="2238245348" sldId="414"/>
            <ac:spMk id="14" creationId="{1BA8DF73-87F3-A9E2-83FF-A2D1AB289EAD}"/>
          </ac:spMkLst>
        </pc:spChg>
        <pc:picChg chg="add mod">
          <ac:chgData name="Lucas Jellema" userId="7e183fbb-84e0-44b3-9b03-0792bc8d162b" providerId="ADAL" clId="{9961BA8A-53C4-4109-9665-30954871D48C}" dt="2024-11-21T11:02:56.578" v="3133" actId="1076"/>
          <ac:picMkLst>
            <pc:docMk/>
            <pc:sldMk cId="2238245348" sldId="414"/>
            <ac:picMk id="4" creationId="{4E6C590D-C503-DE0B-80B7-FAC237397C9C}"/>
          </ac:picMkLst>
        </pc:picChg>
      </pc:sldChg>
      <pc:sldChg chg="addSp delSp modSp add mod modTransition modAnim">
        <pc:chgData name="Lucas Jellema" userId="7e183fbb-84e0-44b3-9b03-0792bc8d162b" providerId="ADAL" clId="{9961BA8A-53C4-4109-9665-30954871D48C}" dt="2024-11-21T11:05:36.151" v="3160"/>
        <pc:sldMkLst>
          <pc:docMk/>
          <pc:sldMk cId="2700526256" sldId="415"/>
        </pc:sldMkLst>
        <pc:spChg chg="del">
          <ac:chgData name="Lucas Jellema" userId="7e183fbb-84e0-44b3-9b03-0792bc8d162b" providerId="ADAL" clId="{9961BA8A-53C4-4109-9665-30954871D48C}" dt="2024-11-21T11:05:07.296" v="3154" actId="478"/>
          <ac:spMkLst>
            <pc:docMk/>
            <pc:sldMk cId="2700526256" sldId="415"/>
            <ac:spMk id="3" creationId="{EDF930E9-FBEC-61B2-B25B-5F043682102A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5" creationId="{56F73DE0-D593-1A7C-E506-9128EBD46330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6" creationId="{C41AEEF0-1E60-ACCC-55AC-A8D8658C152A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7" creationId="{64141C01-0D27-A36B-34DA-996075D7A234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8" creationId="{AEB71EA0-F1C1-C9F7-1906-B142223FA3E2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9" creationId="{AAF8112A-77A0-1DA1-03E6-80031DED9852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1" creationId="{A43E3E5A-F065-1DB1-3099-C6E8D7BAE70A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2" creationId="{8F27E675-6018-FF1F-81BB-E9C75C2A7B10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3" creationId="{09D9F9A6-C905-CC46-F2F5-1D5D849D3841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4" creationId="{1BA8DF73-87F3-A9E2-83FF-A2D1AB289EAD}"/>
          </ac:spMkLst>
        </pc:spChg>
        <pc:spChg chg="add 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5" creationId="{35501849-A223-0B81-F717-629D7C52FCD6}"/>
          </ac:spMkLst>
        </pc:spChg>
        <pc:spChg chg="add mod">
          <ac:chgData name="Lucas Jellema" userId="7e183fbb-84e0-44b3-9b03-0792bc8d162b" providerId="ADAL" clId="{9961BA8A-53C4-4109-9665-30954871D48C}" dt="2024-11-21T11:05:30.388" v="3158" actId="1076"/>
          <ac:spMkLst>
            <pc:docMk/>
            <pc:sldMk cId="2700526256" sldId="415"/>
            <ac:spMk id="16" creationId="{99A6336D-2EF0-E1EF-F0C7-33CD3A493025}"/>
          </ac:spMkLst>
        </pc:spChg>
        <pc:picChg chg="mod">
          <ac:chgData name="Lucas Jellema" userId="7e183fbb-84e0-44b3-9b03-0792bc8d162b" providerId="ADAL" clId="{9961BA8A-53C4-4109-9665-30954871D48C}" dt="2024-11-21T11:05:22.940" v="3156" actId="1076"/>
          <ac:picMkLst>
            <pc:docMk/>
            <pc:sldMk cId="2700526256" sldId="415"/>
            <ac:picMk id="4" creationId="{4E6C590D-C503-DE0B-80B7-FAC237397C9C}"/>
          </ac:picMkLst>
        </pc:picChg>
      </pc:sldChg>
      <pc:sldChg chg="addSp delSp modSp new mod">
        <pc:chgData name="Lucas Jellema" userId="7e183fbb-84e0-44b3-9b03-0792bc8d162b" providerId="ADAL" clId="{9961BA8A-53C4-4109-9665-30954871D48C}" dt="2024-11-21T15:05:52.453" v="3170" actId="1076"/>
        <pc:sldMkLst>
          <pc:docMk/>
          <pc:sldMk cId="3845454907" sldId="416"/>
        </pc:sldMkLst>
        <pc:spChg chg="del">
          <ac:chgData name="Lucas Jellema" userId="7e183fbb-84e0-44b3-9b03-0792bc8d162b" providerId="ADAL" clId="{9961BA8A-53C4-4109-9665-30954871D48C}" dt="2024-11-21T15:05:36.593" v="3162"/>
          <ac:spMkLst>
            <pc:docMk/>
            <pc:sldMk cId="3845454907" sldId="416"/>
            <ac:spMk id="3" creationId="{2AA4D823-4684-2344-1A65-A89EE6D88C4F}"/>
          </ac:spMkLst>
        </pc:spChg>
        <pc:picChg chg="add mod">
          <ac:chgData name="Lucas Jellema" userId="7e183fbb-84e0-44b3-9b03-0792bc8d162b" providerId="ADAL" clId="{9961BA8A-53C4-4109-9665-30954871D48C}" dt="2024-11-21T15:05:41.753" v="3166" actId="14100"/>
          <ac:picMkLst>
            <pc:docMk/>
            <pc:sldMk cId="3845454907" sldId="416"/>
            <ac:picMk id="5" creationId="{9E556F3E-EA25-E8EA-AB3C-DB86DF52DF7E}"/>
          </ac:picMkLst>
        </pc:picChg>
        <pc:picChg chg="add mod">
          <ac:chgData name="Lucas Jellema" userId="7e183fbb-84e0-44b3-9b03-0792bc8d162b" providerId="ADAL" clId="{9961BA8A-53C4-4109-9665-30954871D48C}" dt="2024-11-21T15:05:52.453" v="3170" actId="1076"/>
          <ac:picMkLst>
            <pc:docMk/>
            <pc:sldMk cId="3845454907" sldId="416"/>
            <ac:picMk id="7" creationId="{D0B97A46-199E-1DA9-8D17-287687CF9ADF}"/>
          </ac:picMkLst>
        </pc:picChg>
      </pc:sldChg>
      <pc:sldChg chg="modSp add mod">
        <pc:chgData name="Lucas Jellema" userId="7e183fbb-84e0-44b3-9b03-0792bc8d162b" providerId="ADAL" clId="{9961BA8A-53C4-4109-9665-30954871D48C}" dt="2024-11-21T21:05:11.474" v="3569" actId="1037"/>
        <pc:sldMkLst>
          <pc:docMk/>
          <pc:sldMk cId="3407249121" sldId="417"/>
        </pc:sldMkLst>
        <pc:spChg chg="mod">
          <ac:chgData name="Lucas Jellema" userId="7e183fbb-84e0-44b3-9b03-0792bc8d162b" providerId="ADAL" clId="{9961BA8A-53C4-4109-9665-30954871D48C}" dt="2024-11-21T21:04:30.657" v="3520" actId="20577"/>
          <ac:spMkLst>
            <pc:docMk/>
            <pc:sldMk cId="3407249121" sldId="417"/>
            <ac:spMk id="3" creationId="{7D7C4033-1C71-696C-81D2-417B7630FEE7}"/>
          </ac:spMkLst>
        </pc:spChg>
        <pc:spChg chg="mod">
          <ac:chgData name="Lucas Jellema" userId="7e183fbb-84e0-44b3-9b03-0792bc8d162b" providerId="ADAL" clId="{9961BA8A-53C4-4109-9665-30954871D48C}" dt="2024-11-21T21:05:11.474" v="3569" actId="1037"/>
          <ac:spMkLst>
            <pc:docMk/>
            <pc:sldMk cId="3407249121" sldId="417"/>
            <ac:spMk id="4" creationId="{76E49620-9C8F-8CC3-1087-98EF5EBC0341}"/>
          </ac:spMkLst>
        </pc:spChg>
      </pc:sldChg>
      <pc:sldChg chg="addSp delSp modSp new mod modAnim">
        <pc:chgData name="Lucas Jellema" userId="7e183fbb-84e0-44b3-9b03-0792bc8d162b" providerId="ADAL" clId="{9961BA8A-53C4-4109-9665-30954871D48C}" dt="2024-11-21T21:16:48.689" v="3858"/>
        <pc:sldMkLst>
          <pc:docMk/>
          <pc:sldMk cId="1421440713" sldId="418"/>
        </pc:sldMkLst>
        <pc:spChg chg="mod">
          <ac:chgData name="Lucas Jellema" userId="7e183fbb-84e0-44b3-9b03-0792bc8d162b" providerId="ADAL" clId="{9961BA8A-53C4-4109-9665-30954871D48C}" dt="2024-11-21T21:06:13.427" v="3626" actId="20577"/>
          <ac:spMkLst>
            <pc:docMk/>
            <pc:sldMk cId="1421440713" sldId="418"/>
            <ac:spMk id="2" creationId="{25943442-9D7B-B06C-F165-841CC46394E7}"/>
          </ac:spMkLst>
        </pc:spChg>
        <pc:spChg chg="mod">
          <ac:chgData name="Lucas Jellema" userId="7e183fbb-84e0-44b3-9b03-0792bc8d162b" providerId="ADAL" clId="{9961BA8A-53C4-4109-9665-30954871D48C}" dt="2024-11-21T21:16:32.543" v="3831" actId="6549"/>
          <ac:spMkLst>
            <pc:docMk/>
            <pc:sldMk cId="1421440713" sldId="418"/>
            <ac:spMk id="3" creationId="{E00C7981-F85F-2E1A-0363-9F9E38DD963F}"/>
          </ac:spMkLst>
        </pc:spChg>
        <pc:spChg chg="add mod">
          <ac:chgData name="Lucas Jellema" userId="7e183fbb-84e0-44b3-9b03-0792bc8d162b" providerId="ADAL" clId="{9961BA8A-53C4-4109-9665-30954871D48C}" dt="2024-11-21T21:16:45.530" v="3857" actId="1036"/>
          <ac:spMkLst>
            <pc:docMk/>
            <pc:sldMk cId="1421440713" sldId="418"/>
            <ac:spMk id="4" creationId="{FC760963-03FF-9F1C-B0E1-5D940457A431}"/>
          </ac:spMkLst>
        </pc:spChg>
        <pc:spChg chg="add del">
          <ac:chgData name="Lucas Jellema" userId="7e183fbb-84e0-44b3-9b03-0792bc8d162b" providerId="ADAL" clId="{9961BA8A-53C4-4109-9665-30954871D48C}" dt="2024-11-21T21:15:16.989" v="3808" actId="478"/>
          <ac:spMkLst>
            <pc:docMk/>
            <pc:sldMk cId="1421440713" sldId="418"/>
            <ac:spMk id="5" creationId="{2473C614-E1B5-E979-D5DC-D69E17B9CC80}"/>
          </ac:spMkLst>
        </pc:spChg>
        <pc:spChg chg="add mod">
          <ac:chgData name="Lucas Jellema" userId="7e183fbb-84e0-44b3-9b03-0792bc8d162b" providerId="ADAL" clId="{9961BA8A-53C4-4109-9665-30954871D48C}" dt="2024-11-21T21:16:45.530" v="3857" actId="1036"/>
          <ac:spMkLst>
            <pc:docMk/>
            <pc:sldMk cId="1421440713" sldId="418"/>
            <ac:spMk id="6" creationId="{35209682-9E4E-C841-D1E4-3BC47D44D6F0}"/>
          </ac:spMkLst>
        </pc:spChg>
      </pc:sldChg>
      <pc:sldChg chg="addSp delSp modSp add mod modAnim">
        <pc:chgData name="Lucas Jellema" userId="7e183fbb-84e0-44b3-9b03-0792bc8d162b" providerId="ADAL" clId="{9961BA8A-53C4-4109-9665-30954871D48C}" dt="2024-11-21T21:10:18.728" v="3705" actId="1035"/>
        <pc:sldMkLst>
          <pc:docMk/>
          <pc:sldMk cId="88851882" sldId="419"/>
        </pc:sldMkLst>
        <pc:spChg chg="del mod">
          <ac:chgData name="Lucas Jellema" userId="7e183fbb-84e0-44b3-9b03-0792bc8d162b" providerId="ADAL" clId="{9961BA8A-53C4-4109-9665-30954871D48C}" dt="2024-11-21T21:05:36.122" v="3589" actId="478"/>
          <ac:spMkLst>
            <pc:docMk/>
            <pc:sldMk cId="88851882" sldId="419"/>
            <ac:spMk id="3" creationId="{7D7C4033-1C71-696C-81D2-417B7630FEE7}"/>
          </ac:spMkLst>
        </pc:spChg>
        <pc:spChg chg="mod">
          <ac:chgData name="Lucas Jellema" userId="7e183fbb-84e0-44b3-9b03-0792bc8d162b" providerId="ADAL" clId="{9961BA8A-53C4-4109-9665-30954871D48C}" dt="2024-11-21T21:09:51.009" v="3702" actId="20577"/>
          <ac:spMkLst>
            <pc:docMk/>
            <pc:sldMk cId="88851882" sldId="419"/>
            <ac:spMk id="4" creationId="{76E49620-9C8F-8CC3-1087-98EF5EBC0341}"/>
          </ac:spMkLst>
        </pc:spChg>
        <pc:picChg chg="add mod">
          <ac:chgData name="Lucas Jellema" userId="7e183fbb-84e0-44b3-9b03-0792bc8d162b" providerId="ADAL" clId="{9961BA8A-53C4-4109-9665-30954871D48C}" dt="2024-11-21T21:10:18.728" v="3705" actId="1035"/>
          <ac:picMkLst>
            <pc:docMk/>
            <pc:sldMk cId="88851882" sldId="419"/>
            <ac:picMk id="6" creationId="{7E8006D4-46C3-DD65-1F96-76E76E7286E4}"/>
          </ac:picMkLst>
        </pc:picChg>
      </pc:sldChg>
      <pc:sldChg chg="modSp add del">
        <pc:chgData name="Lucas Jellema" userId="7e183fbb-84e0-44b3-9b03-0792bc8d162b" providerId="ADAL" clId="{9961BA8A-53C4-4109-9665-30954871D48C}" dt="2024-11-21T21:28:56.606" v="3943" actId="47"/>
        <pc:sldMkLst>
          <pc:docMk/>
          <pc:sldMk cId="4102697357" sldId="420"/>
        </pc:sldMkLst>
        <pc:spChg chg="mod">
          <ac:chgData name="Lucas Jellema" userId="7e183fbb-84e0-44b3-9b03-0792bc8d162b" providerId="ADAL" clId="{9961BA8A-53C4-4109-9665-30954871D48C}" dt="2024-11-21T21:23:45.149" v="3887" actId="20577"/>
          <ac:spMkLst>
            <pc:docMk/>
            <pc:sldMk cId="4102697357" sldId="420"/>
            <ac:spMk id="3" creationId="{E00C7981-F85F-2E1A-0363-9F9E38DD963F}"/>
          </ac:spMkLst>
        </pc:spChg>
      </pc:sldChg>
      <pc:sldChg chg="addSp delSp modSp add del mod delAnim modAnim">
        <pc:chgData name="Lucas Jellema" userId="7e183fbb-84e0-44b3-9b03-0792bc8d162b" providerId="ADAL" clId="{9961BA8A-53C4-4109-9665-30954871D48C}" dt="2024-11-21T21:27:53.859" v="3934" actId="47"/>
        <pc:sldMkLst>
          <pc:docMk/>
          <pc:sldMk cId="1845905447" sldId="421"/>
        </pc:sldMkLst>
        <pc:spChg chg="del">
          <ac:chgData name="Lucas Jellema" userId="7e183fbb-84e0-44b3-9b03-0792bc8d162b" providerId="ADAL" clId="{9961BA8A-53C4-4109-9665-30954871D48C}" dt="2024-11-21T21:23:58.699" v="3890" actId="478"/>
          <ac:spMkLst>
            <pc:docMk/>
            <pc:sldMk cId="1845905447" sldId="421"/>
            <ac:spMk id="3" creationId="{E00C7981-F85F-2E1A-0363-9F9E38DD963F}"/>
          </ac:spMkLst>
        </pc:spChg>
        <pc:spChg chg="del mod">
          <ac:chgData name="Lucas Jellema" userId="7e183fbb-84e0-44b3-9b03-0792bc8d162b" providerId="ADAL" clId="{9961BA8A-53C4-4109-9665-30954871D48C}" dt="2024-11-21T21:25:27.987" v="3916" actId="478"/>
          <ac:spMkLst>
            <pc:docMk/>
            <pc:sldMk cId="1845905447" sldId="421"/>
            <ac:spMk id="4" creationId="{FC760963-03FF-9F1C-B0E1-5D940457A431}"/>
          </ac:spMkLst>
        </pc:spChg>
        <pc:spChg chg="del">
          <ac:chgData name="Lucas Jellema" userId="7e183fbb-84e0-44b3-9b03-0792bc8d162b" providerId="ADAL" clId="{9961BA8A-53C4-4109-9665-30954871D48C}" dt="2024-11-21T21:23:55.398" v="3889" actId="478"/>
          <ac:spMkLst>
            <pc:docMk/>
            <pc:sldMk cId="1845905447" sldId="421"/>
            <ac:spMk id="6" creationId="{35209682-9E4E-C841-D1E4-3BC47D44D6F0}"/>
          </ac:spMkLst>
        </pc:spChg>
        <pc:spChg chg="add del mod">
          <ac:chgData name="Lucas Jellema" userId="7e183fbb-84e0-44b3-9b03-0792bc8d162b" providerId="ADAL" clId="{9961BA8A-53C4-4109-9665-30954871D48C}" dt="2024-11-21T21:24:03.192" v="3891" actId="478"/>
          <ac:spMkLst>
            <pc:docMk/>
            <pc:sldMk cId="1845905447" sldId="421"/>
            <ac:spMk id="7" creationId="{7A453243-B199-03D0-D4AF-FF817C68B773}"/>
          </ac:spMkLst>
        </pc:spChg>
        <pc:spChg chg="add mod">
          <ac:chgData name="Lucas Jellema" userId="7e183fbb-84e0-44b3-9b03-0792bc8d162b" providerId="ADAL" clId="{9961BA8A-53C4-4109-9665-30954871D48C}" dt="2024-11-21T21:26:45.131" v="3926" actId="1076"/>
          <ac:spMkLst>
            <pc:docMk/>
            <pc:sldMk cId="1845905447" sldId="421"/>
            <ac:spMk id="8" creationId="{0E1313AE-59B6-E40A-76B3-FDAF703BCB61}"/>
          </ac:spMkLst>
        </pc:spChg>
        <pc:spChg chg="add mod">
          <ac:chgData name="Lucas Jellema" userId="7e183fbb-84e0-44b3-9b03-0792bc8d162b" providerId="ADAL" clId="{9961BA8A-53C4-4109-9665-30954871D48C}" dt="2024-11-21T21:26:40.780" v="3925" actId="1076"/>
          <ac:spMkLst>
            <pc:docMk/>
            <pc:sldMk cId="1845905447" sldId="421"/>
            <ac:spMk id="9" creationId="{0A3B0C69-8C5C-3930-2165-93328B0B5EB2}"/>
          </ac:spMkLst>
        </pc:spChg>
      </pc:sldChg>
      <pc:sldChg chg="addSp delSp modSp add mod modTransition modAnim">
        <pc:chgData name="Lucas Jellema" userId="7e183fbb-84e0-44b3-9b03-0792bc8d162b" providerId="ADAL" clId="{9961BA8A-53C4-4109-9665-30954871D48C}" dt="2024-11-21T21:28:23.830" v="3942" actId="1076"/>
        <pc:sldMkLst>
          <pc:docMk/>
          <pc:sldMk cId="306634240" sldId="422"/>
        </pc:sldMkLst>
        <pc:spChg chg="add del mod">
          <ac:chgData name="Lucas Jellema" userId="7e183fbb-84e0-44b3-9b03-0792bc8d162b" providerId="ADAL" clId="{9961BA8A-53C4-4109-9665-30954871D48C}" dt="2024-11-21T21:27:38.746" v="3931" actId="478"/>
          <ac:spMkLst>
            <pc:docMk/>
            <pc:sldMk cId="306634240" sldId="422"/>
            <ac:spMk id="3" creationId="{1C92FC25-5F6A-B7B3-AAC0-525CE1AC3642}"/>
          </ac:spMkLst>
        </pc:spChg>
        <pc:spChg chg="mod">
          <ac:chgData name="Lucas Jellema" userId="7e183fbb-84e0-44b3-9b03-0792bc8d162b" providerId="ADAL" clId="{9961BA8A-53C4-4109-9665-30954871D48C}" dt="2024-11-21T21:28:01.573" v="3935" actId="1076"/>
          <ac:spMkLst>
            <pc:docMk/>
            <pc:sldMk cId="306634240" sldId="422"/>
            <ac:spMk id="4" creationId="{FC760963-03FF-9F1C-B0E1-5D940457A431}"/>
          </ac:spMkLst>
        </pc:spChg>
        <pc:spChg chg="add mod">
          <ac:chgData name="Lucas Jellema" userId="7e183fbb-84e0-44b3-9b03-0792bc8d162b" providerId="ADAL" clId="{9961BA8A-53C4-4109-9665-30954871D48C}" dt="2024-11-21T21:27:49.861" v="3933" actId="1076"/>
          <ac:spMkLst>
            <pc:docMk/>
            <pc:sldMk cId="306634240" sldId="422"/>
            <ac:spMk id="5" creationId="{303441F5-E164-4053-30DB-9A89B0FA5B2A}"/>
          </ac:spMkLst>
        </pc:spChg>
        <pc:spChg chg="del">
          <ac:chgData name="Lucas Jellema" userId="7e183fbb-84e0-44b3-9b03-0792bc8d162b" providerId="ADAL" clId="{9961BA8A-53C4-4109-9665-30954871D48C}" dt="2024-11-21T21:27:35.932" v="3930" actId="478"/>
          <ac:spMkLst>
            <pc:docMk/>
            <pc:sldMk cId="306634240" sldId="422"/>
            <ac:spMk id="8" creationId="{0E1313AE-59B6-E40A-76B3-FDAF703BCB61}"/>
          </ac:spMkLst>
        </pc:spChg>
        <pc:cxnChg chg="add mod">
          <ac:chgData name="Lucas Jellema" userId="7e183fbb-84e0-44b3-9b03-0792bc8d162b" providerId="ADAL" clId="{9961BA8A-53C4-4109-9665-30954871D48C}" dt="2024-11-21T21:28:18.247" v="3940" actId="1036"/>
          <ac:cxnSpMkLst>
            <pc:docMk/>
            <pc:sldMk cId="306634240" sldId="422"/>
            <ac:cxnSpMk id="7" creationId="{DC514592-1314-5A3E-A1C6-A5E5EB2624D7}"/>
          </ac:cxnSpMkLst>
        </pc:cxnChg>
        <pc:cxnChg chg="add mod">
          <ac:chgData name="Lucas Jellema" userId="7e183fbb-84e0-44b3-9b03-0792bc8d162b" providerId="ADAL" clId="{9961BA8A-53C4-4109-9665-30954871D48C}" dt="2024-11-21T21:28:23.830" v="3942" actId="1076"/>
          <ac:cxnSpMkLst>
            <pc:docMk/>
            <pc:sldMk cId="306634240" sldId="422"/>
            <ac:cxnSpMk id="9" creationId="{7B283CD3-10DB-26F6-DB72-AE5E03C041D1}"/>
          </ac:cxnSpMkLst>
        </pc:cxnChg>
      </pc:sldChg>
      <pc:sldChg chg="add">
        <pc:chgData name="Lucas Jellema" userId="7e183fbb-84e0-44b3-9b03-0792bc8d162b" providerId="ADAL" clId="{9961BA8A-53C4-4109-9665-30954871D48C}" dt="2024-11-21T21:27:24.047" v="3929" actId="2890"/>
        <pc:sldMkLst>
          <pc:docMk/>
          <pc:sldMk cId="3728522627" sldId="423"/>
        </pc:sldMkLst>
      </pc:sldChg>
      <pc:sldChg chg="add">
        <pc:chgData name="Lucas Jellema" userId="7e183fbb-84e0-44b3-9b03-0792bc8d162b" providerId="ADAL" clId="{9961BA8A-53C4-4109-9665-30954871D48C}" dt="2024-11-22T04:59:06.527" v="3944" actId="2890"/>
        <pc:sldMkLst>
          <pc:docMk/>
          <pc:sldMk cId="623408233" sldId="424"/>
        </pc:sldMkLst>
      </pc:sldChg>
      <pc:sldChg chg="add">
        <pc:chgData name="Lucas Jellema" userId="7e183fbb-84e0-44b3-9b03-0792bc8d162b" providerId="ADAL" clId="{9961BA8A-53C4-4109-9665-30954871D48C}" dt="2024-11-22T04:59:45.214" v="3946" actId="2890"/>
        <pc:sldMkLst>
          <pc:docMk/>
          <pc:sldMk cId="3172496175" sldId="425"/>
        </pc:sldMkLst>
      </pc:sldChg>
      <pc:sldChg chg="new del">
        <pc:chgData name="Lucas Jellema" userId="7e183fbb-84e0-44b3-9b03-0792bc8d162b" providerId="ADAL" clId="{9961BA8A-53C4-4109-9665-30954871D48C}" dt="2024-11-22T05:30:38.121" v="3948" actId="680"/>
        <pc:sldMkLst>
          <pc:docMk/>
          <pc:sldMk cId="758794016" sldId="426"/>
        </pc:sldMkLst>
      </pc:sldChg>
      <pc:sldChg chg="modSp new mod">
        <pc:chgData name="Lucas Jellema" userId="7e183fbb-84e0-44b3-9b03-0792bc8d162b" providerId="ADAL" clId="{9961BA8A-53C4-4109-9665-30954871D48C}" dt="2024-11-22T05:42:29.943" v="4120" actId="114"/>
        <pc:sldMkLst>
          <pc:docMk/>
          <pc:sldMk cId="1302477639" sldId="426"/>
        </pc:sldMkLst>
        <pc:spChg chg="mod">
          <ac:chgData name="Lucas Jellema" userId="7e183fbb-84e0-44b3-9b03-0792bc8d162b" providerId="ADAL" clId="{9961BA8A-53C4-4109-9665-30954871D48C}" dt="2024-11-22T05:41:25.631" v="3953"/>
          <ac:spMkLst>
            <pc:docMk/>
            <pc:sldMk cId="1302477639" sldId="426"/>
            <ac:spMk id="2" creationId="{2279CDB5-CE0C-8C77-1F73-B925558053B0}"/>
          </ac:spMkLst>
        </pc:spChg>
        <pc:spChg chg="mod">
          <ac:chgData name="Lucas Jellema" userId="7e183fbb-84e0-44b3-9b03-0792bc8d162b" providerId="ADAL" clId="{9961BA8A-53C4-4109-9665-30954871D48C}" dt="2024-11-22T05:42:29.943" v="4120" actId="114"/>
          <ac:spMkLst>
            <pc:docMk/>
            <pc:sldMk cId="1302477639" sldId="426"/>
            <ac:spMk id="3" creationId="{5C031820-1101-0D8B-007F-17574B2D4F9F}"/>
          </ac:spMkLst>
        </pc:spChg>
      </pc:sldChg>
      <pc:sldChg chg="delSp add del mod">
        <pc:chgData name="Lucas Jellema" userId="7e183fbb-84e0-44b3-9b03-0792bc8d162b" providerId="ADAL" clId="{9961BA8A-53C4-4109-9665-30954871D48C}" dt="2024-11-22T05:41:09.909" v="3951" actId="47"/>
        <pc:sldMkLst>
          <pc:docMk/>
          <pc:sldMk cId="1825707648" sldId="426"/>
        </pc:sldMkLst>
        <pc:picChg chg="del">
          <ac:chgData name="Lucas Jellema" userId="7e183fbb-84e0-44b3-9b03-0792bc8d162b" providerId="ADAL" clId="{9961BA8A-53C4-4109-9665-30954871D48C}" dt="2024-11-22T05:30:42.437" v="3950" actId="478"/>
          <ac:picMkLst>
            <pc:docMk/>
            <pc:sldMk cId="1825707648" sldId="426"/>
            <ac:picMk id="6" creationId="{7E8006D4-46C3-DD65-1F96-76E76E7286E4}"/>
          </ac:picMkLst>
        </pc:picChg>
      </pc:sldChg>
      <pc:sldChg chg="modSp add mod">
        <pc:chgData name="Lucas Jellema" userId="7e183fbb-84e0-44b3-9b03-0792bc8d162b" providerId="ADAL" clId="{9961BA8A-53C4-4109-9665-30954871D48C}" dt="2024-11-22T05:44:09.178" v="4306" actId="20577"/>
        <pc:sldMkLst>
          <pc:docMk/>
          <pc:sldMk cId="1009595004" sldId="427"/>
        </pc:sldMkLst>
        <pc:spChg chg="mod">
          <ac:chgData name="Lucas Jellema" userId="7e183fbb-84e0-44b3-9b03-0792bc8d162b" providerId="ADAL" clId="{9961BA8A-53C4-4109-9665-30954871D48C}" dt="2024-11-22T05:44:09.178" v="4306" actId="20577"/>
          <ac:spMkLst>
            <pc:docMk/>
            <pc:sldMk cId="1009595004" sldId="427"/>
            <ac:spMk id="3" creationId="{5C031820-1101-0D8B-007F-17574B2D4F9F}"/>
          </ac:spMkLst>
        </pc:spChg>
      </pc:sldChg>
      <pc:sldChg chg="modSp new mod">
        <pc:chgData name="Lucas Jellema" userId="7e183fbb-84e0-44b3-9b03-0792bc8d162b" providerId="ADAL" clId="{9961BA8A-53C4-4109-9665-30954871D48C}" dt="2024-11-22T05:50:21.770" v="4485" actId="20577"/>
        <pc:sldMkLst>
          <pc:docMk/>
          <pc:sldMk cId="2067608567" sldId="428"/>
        </pc:sldMkLst>
        <pc:spChg chg="mod">
          <ac:chgData name="Lucas Jellema" userId="7e183fbb-84e0-44b3-9b03-0792bc8d162b" providerId="ADAL" clId="{9961BA8A-53C4-4109-9665-30954871D48C}" dt="2024-11-22T05:48:42.997" v="4308"/>
          <ac:spMkLst>
            <pc:docMk/>
            <pc:sldMk cId="2067608567" sldId="428"/>
            <ac:spMk id="2" creationId="{33957796-C659-90F0-3ED3-E5221E4D77D2}"/>
          </ac:spMkLst>
        </pc:spChg>
        <pc:spChg chg="mod">
          <ac:chgData name="Lucas Jellema" userId="7e183fbb-84e0-44b3-9b03-0792bc8d162b" providerId="ADAL" clId="{9961BA8A-53C4-4109-9665-30954871D48C}" dt="2024-11-22T05:50:21.770" v="4485" actId="20577"/>
          <ac:spMkLst>
            <pc:docMk/>
            <pc:sldMk cId="2067608567" sldId="428"/>
            <ac:spMk id="3" creationId="{FE018C5E-A20D-102B-1AFD-14ACBAF45E0E}"/>
          </ac:spMkLst>
        </pc:spChg>
      </pc:sldChg>
      <pc:sldChg chg="addSp delSp modSp add mod ord modAnim">
        <pc:chgData name="Lucas Jellema" userId="7e183fbb-84e0-44b3-9b03-0792bc8d162b" providerId="ADAL" clId="{9961BA8A-53C4-4109-9665-30954871D48C}" dt="2024-11-24T06:49:14.558" v="5761"/>
        <pc:sldMkLst>
          <pc:docMk/>
          <pc:sldMk cId="598924181" sldId="429"/>
        </pc:sldMkLst>
        <pc:spChg chg="del mod">
          <ac:chgData name="Lucas Jellema" userId="7e183fbb-84e0-44b3-9b03-0792bc8d162b" providerId="ADAL" clId="{9961BA8A-53C4-4109-9665-30954871D48C}" dt="2024-11-24T06:44:44.490" v="5703" actId="478"/>
          <ac:spMkLst>
            <pc:docMk/>
            <pc:sldMk cId="598924181" sldId="429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6:47:23.550" v="5731" actId="1076"/>
          <ac:spMkLst>
            <pc:docMk/>
            <pc:sldMk cId="598924181" sldId="429"/>
            <ac:spMk id="3" creationId="{8AE18DDC-50D1-E240-918B-00DF7CA9E050}"/>
          </ac:spMkLst>
        </pc:spChg>
        <pc:spChg chg="mod">
          <ac:chgData name="Lucas Jellema" userId="7e183fbb-84e0-44b3-9b03-0792bc8d162b" providerId="ADAL" clId="{9961BA8A-53C4-4109-9665-30954871D48C}" dt="2024-11-24T06:47:37.679" v="5750" actId="14100"/>
          <ac:spMkLst>
            <pc:docMk/>
            <pc:sldMk cId="598924181" sldId="429"/>
            <ac:spMk id="6" creationId="{22669FEC-77D3-EDDD-4A37-21B573A3C4F0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6:47:33.287" v="5749" actId="20577"/>
          <ac:spMkLst>
            <pc:docMk/>
            <pc:sldMk cId="598924181" sldId="429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6:47:27.377" v="5732" actId="1076"/>
          <ac:spMkLst>
            <pc:docMk/>
            <pc:sldMk cId="598924181" sldId="429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5" creationId="{DC6AA310-1FB9-B244-2727-E8E6934488CE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7" creationId="{CF55302B-031D-5371-C767-C8F517A8DA4D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8" creationId="{C832DD8A-C054-37E6-95F7-1D90AB5D82AC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9" creationId="{E76A097F-A5BB-ABF8-7AE4-DC9ED7AF3FE9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27" creationId="{F97E10A5-1B30-999E-9AD3-3F68C3D6823C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28" creationId="{8E435A80-A355-0051-E11D-CB038E78FE8D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31" creationId="{DB780CC1-5930-2530-DAD0-F33871FF6B99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32" creationId="{0BBF3F88-B09A-6CF9-8940-BC2D82178D4A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36" creationId="{B39D2114-069B-649C-061E-C81D331AD9D2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06:47:58.005" v="5752" actId="1076"/>
          <ac:spMkLst>
            <pc:docMk/>
            <pc:sldMk cId="598924181" sldId="429"/>
            <ac:spMk id="38" creationId="{23F2122B-0572-9621-CBDE-03CBEBAE035B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39" creationId="{AF38DB9C-0C24-9125-066F-B8230CB88EA0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0" creationId="{122929A7-D12E-50DA-164B-BE4A1AC1B984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1" creationId="{19654737-563F-158F-4D44-537A39E78D3E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2" creationId="{BF5201C8-56CD-ECA5-0AAC-EFE12AF3F815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3" creationId="{A15D80A6-F46C-7A49-BBC5-FABE9448F09E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4" creationId="{4DB6BD4B-06A1-B0B8-31FF-B0BD7865DE1B}"/>
          </ac:spMkLst>
        </pc:spChg>
        <pc:picChg chg="add del mod">
          <ac:chgData name="Lucas Jellema" userId="7e183fbb-84e0-44b3-9b03-0792bc8d162b" providerId="ADAL" clId="{9961BA8A-53C4-4109-9665-30954871D48C}" dt="2024-11-24T06:44:49.836" v="5705" actId="478"/>
          <ac:picMkLst>
            <pc:docMk/>
            <pc:sldMk cId="598924181" sldId="429"/>
            <ac:picMk id="5122" creationId="{3D0907F6-A0F8-F66B-B4DA-E660BE059544}"/>
          </ac:picMkLst>
        </pc:picChg>
        <pc:cxnChg chg="add del mod">
          <ac:chgData name="Lucas Jellema" userId="7e183fbb-84e0-44b3-9b03-0792bc8d162b" providerId="ADAL" clId="{9961BA8A-53C4-4109-9665-30954871D48C}" dt="2024-11-23T05:58:27.281" v="4665" actId="478"/>
          <ac:cxnSpMkLst>
            <pc:docMk/>
            <pc:sldMk cId="598924181" sldId="429"/>
            <ac:cxnSpMk id="9" creationId="{8670DAB2-F011-6228-2331-C9F638612639}"/>
          </ac:cxnSpMkLst>
        </pc:cxnChg>
        <pc:cxnChg chg="del mod">
          <ac:chgData name="Lucas Jellema" userId="7e183fbb-84e0-44b3-9b03-0792bc8d162b" providerId="ADAL" clId="{9961BA8A-53C4-4109-9665-30954871D48C}" dt="2024-11-23T05:56:51.875" v="4540" actId="478"/>
          <ac:cxnSpMkLst>
            <pc:docMk/>
            <pc:sldMk cId="598924181" sldId="429"/>
            <ac:cxnSpMk id="25" creationId="{B698247D-D3B3-4F37-FED5-7E1A5A5E0375}"/>
          </ac:cxnSpMkLst>
        </pc:cxnChg>
        <pc:cxnChg chg="mod">
          <ac:chgData name="Lucas Jellema" userId="7e183fbb-84e0-44b3-9b03-0792bc8d162b" providerId="ADAL" clId="{9961BA8A-53C4-4109-9665-30954871D48C}" dt="2024-11-24T06:45:40.102" v="5717" actId="14100"/>
          <ac:cxnSpMkLst>
            <pc:docMk/>
            <pc:sldMk cId="598924181" sldId="429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6:45:11.796" v="5710" actId="1076"/>
          <ac:cxnSpMkLst>
            <pc:docMk/>
            <pc:sldMk cId="598924181" sldId="429"/>
            <ac:cxnSpMk id="29" creationId="{BF2A8C5A-D3CB-4CED-5A01-F943E14CCDA1}"/>
          </ac:cxnSpMkLst>
        </pc:cxnChg>
        <pc:cxnChg chg="del mod">
          <ac:chgData name="Lucas Jellema" userId="7e183fbb-84e0-44b3-9b03-0792bc8d162b" providerId="ADAL" clId="{9961BA8A-53C4-4109-9665-30954871D48C}" dt="2024-11-24T06:45:48.888" v="5719" actId="478"/>
          <ac:cxnSpMkLst>
            <pc:docMk/>
            <pc:sldMk cId="598924181" sldId="429"/>
            <ac:cxnSpMk id="34" creationId="{EEA26E12-1397-F08A-B4B9-2E8FE8B63ED1}"/>
          </ac:cxnSpMkLst>
        </pc:cxnChg>
        <pc:cxnChg chg="add del mod">
          <ac:chgData name="Lucas Jellema" userId="7e183fbb-84e0-44b3-9b03-0792bc8d162b" providerId="ADAL" clId="{9961BA8A-53C4-4109-9665-30954871D48C}" dt="2024-11-24T06:45:46.747" v="5718" actId="478"/>
          <ac:cxnSpMkLst>
            <pc:docMk/>
            <pc:sldMk cId="598924181" sldId="429"/>
            <ac:cxnSpMk id="35" creationId="{ABEEF392-C685-2323-5507-A9E3D9636BFE}"/>
          </ac:cxnSpMkLst>
        </pc:cxnChg>
        <pc:cxnChg chg="del mod">
          <ac:chgData name="Lucas Jellema" userId="7e183fbb-84e0-44b3-9b03-0792bc8d162b" providerId="ADAL" clId="{9961BA8A-53C4-4109-9665-30954871D48C}" dt="2024-11-23T05:58:19.975" v="4663" actId="478"/>
          <ac:cxnSpMkLst>
            <pc:docMk/>
            <pc:sldMk cId="598924181" sldId="429"/>
            <ac:cxnSpMk id="45" creationId="{98B27E06-73EC-643B-7857-A73AFA6668BB}"/>
          </ac:cxnSpMkLst>
        </pc:cxnChg>
        <pc:cxnChg chg="add mod">
          <ac:chgData name="Lucas Jellema" userId="7e183fbb-84e0-44b3-9b03-0792bc8d162b" providerId="ADAL" clId="{9961BA8A-53C4-4109-9665-30954871D48C}" dt="2024-11-24T06:47:37.679" v="5750" actId="14100"/>
          <ac:cxnSpMkLst>
            <pc:docMk/>
            <pc:sldMk cId="598924181" sldId="429"/>
            <ac:cxnSpMk id="56" creationId="{C045399C-26D7-48A4-EB07-EC9E4B6CA798}"/>
          </ac:cxnSpMkLst>
        </pc:cxnChg>
        <pc:cxnChg chg="add mod">
          <ac:chgData name="Lucas Jellema" userId="7e183fbb-84e0-44b3-9b03-0792bc8d162b" providerId="ADAL" clId="{9961BA8A-53C4-4109-9665-30954871D48C}" dt="2024-11-24T06:46:45.071" v="5726" actId="108"/>
          <ac:cxnSpMkLst>
            <pc:docMk/>
            <pc:sldMk cId="598924181" sldId="429"/>
            <ac:cxnSpMk id="58" creationId="{C31DE4D9-C705-65D9-09B0-9B263AC0CFB7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6:43:25.844" v="5695"/>
        <pc:sldMkLst>
          <pc:docMk/>
          <pc:sldMk cId="1207956517" sldId="430"/>
        </pc:sldMkLst>
        <pc:spChg chg="del mod">
          <ac:chgData name="Lucas Jellema" userId="7e183fbb-84e0-44b3-9b03-0792bc8d162b" providerId="ADAL" clId="{9961BA8A-53C4-4109-9665-30954871D48C}" dt="2024-11-24T06:37:24.067" v="5640" actId="478"/>
          <ac:spMkLst>
            <pc:docMk/>
            <pc:sldMk cId="1207956517" sldId="430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3T06:07:42.349" v="5070" actId="20577"/>
          <ac:spMkLst>
            <pc:docMk/>
            <pc:sldMk cId="1207956517" sldId="430"/>
            <ac:spMk id="3" creationId="{8AE18DDC-50D1-E240-918B-00DF7CA9E050}"/>
          </ac:spMkLst>
        </pc:spChg>
        <pc:spChg chg="add mod">
          <ac:chgData name="Lucas Jellema" userId="7e183fbb-84e0-44b3-9b03-0792bc8d162b" providerId="ADAL" clId="{9961BA8A-53C4-4109-9665-30954871D48C}" dt="2024-11-23T06:10:06.906" v="5158" actId="1036"/>
          <ac:spMkLst>
            <pc:docMk/>
            <pc:sldMk cId="1207956517" sldId="430"/>
            <ac:spMk id="5" creationId="{8D2B0C32-16AE-41EE-9E8C-7CDFE211AA86}"/>
          </ac:spMkLst>
        </pc:spChg>
        <pc:spChg chg="mod">
          <ac:chgData name="Lucas Jellema" userId="7e183fbb-84e0-44b3-9b03-0792bc8d162b" providerId="ADAL" clId="{9961BA8A-53C4-4109-9665-30954871D48C}" dt="2024-11-23T06:07:27.272" v="5066" actId="14100"/>
          <ac:spMkLst>
            <pc:docMk/>
            <pc:sldMk cId="1207956517" sldId="430"/>
            <ac:spMk id="6" creationId="{22669FEC-77D3-EDDD-4A37-21B573A3C4F0}"/>
          </ac:spMkLst>
        </pc:spChg>
        <pc:spChg chg="mod">
          <ac:chgData name="Lucas Jellema" userId="7e183fbb-84e0-44b3-9b03-0792bc8d162b" providerId="ADAL" clId="{9961BA8A-53C4-4109-9665-30954871D48C}" dt="2024-11-23T06:00:14.370" v="4771" actId="20577"/>
          <ac:spMkLst>
            <pc:docMk/>
            <pc:sldMk cId="1207956517" sldId="430"/>
            <ac:spMk id="8" creationId="{C550C7CF-6905-4CEF-F353-A5CA2DBFDA73}"/>
          </ac:spMkLst>
        </pc:spChg>
        <pc:spChg chg="add mod">
          <ac:chgData name="Lucas Jellema" userId="7e183fbb-84e0-44b3-9b03-0792bc8d162b" providerId="ADAL" clId="{9961BA8A-53C4-4109-9665-30954871D48C}" dt="2024-11-23T06:10:06.906" v="5158" actId="1036"/>
          <ac:spMkLst>
            <pc:docMk/>
            <pc:sldMk cId="1207956517" sldId="430"/>
            <ac:spMk id="9" creationId="{909FD5AD-5F15-DDA9-C348-2022363159FD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10" creationId="{CA313978-7E4E-974E-8B44-31D5CA9C8A59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3T06:01:03.329" v="4824" actId="20577"/>
          <ac:spMkLst>
            <pc:docMk/>
            <pc:sldMk cId="1207956517" sldId="430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3T06:10:17.625" v="5161" actId="14100"/>
          <ac:spMkLst>
            <pc:docMk/>
            <pc:sldMk cId="1207956517" sldId="430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3T06:00:45.264" v="4789" actId="1076"/>
          <ac:spMkLst>
            <pc:docMk/>
            <pc:sldMk cId="1207956517" sldId="430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15" creationId="{DC6AA310-1FB9-B244-2727-E8E6934488CE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16" creationId="{17647D8C-E7FE-9F0C-B3CA-F64FCEDF0604}"/>
          </ac:spMkLst>
        </pc:spChg>
        <pc:spChg chg="del mod">
          <ac:chgData name="Lucas Jellema" userId="7e183fbb-84e0-44b3-9b03-0792bc8d162b" providerId="ADAL" clId="{9961BA8A-53C4-4109-9665-30954871D48C}" dt="2024-11-23T06:04:23.147" v="4941"/>
          <ac:spMkLst>
            <pc:docMk/>
            <pc:sldMk cId="1207956517" sldId="430"/>
            <ac:spMk id="17" creationId="{CF55302B-031D-5371-C767-C8F517A8DA4D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18" creationId="{C832DD8A-C054-37E6-95F7-1D90AB5D82AC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19" creationId="{E76A097F-A5BB-ABF8-7AE4-DC9ED7AF3FE9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3T06:00:45.264" v="4789" actId="1076"/>
          <ac:spMkLst>
            <pc:docMk/>
            <pc:sldMk cId="1207956517" sldId="430"/>
            <ac:spMk id="22" creationId="{05BC5315-91BB-70B5-B99B-8EC7477B0A7A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3T06:00:45.264" v="4789" actId="1076"/>
          <ac:spMkLst>
            <pc:docMk/>
            <pc:sldMk cId="1207956517" sldId="430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28" creationId="{8E435A80-A355-0051-E11D-CB038E78FE8D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31" creationId="{DB780CC1-5930-2530-DAD0-F33871FF6B99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36" creationId="{B39D2114-069B-649C-061E-C81D331AD9D2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06:39:57.875" v="5676" actId="1035"/>
          <ac:spMkLst>
            <pc:docMk/>
            <pc:sldMk cId="1207956517" sldId="430"/>
            <ac:spMk id="38" creationId="{23F2122B-0572-9621-CBDE-03CBEBAE035B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39" creationId="{AF38DB9C-0C24-9125-066F-B8230CB88EA0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0" creationId="{122929A7-D12E-50DA-164B-BE4A1AC1B984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1" creationId="{19654737-563F-158F-4D44-537A39E78D3E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2" creationId="{BF5201C8-56CD-ECA5-0AAC-EFE12AF3F815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3" creationId="{A15D80A6-F46C-7A49-BBC5-FABE9448F09E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4" creationId="{4DB6BD4B-06A1-B0B8-31FF-B0BD7865DE1B}"/>
          </ac:spMkLst>
        </pc:spChg>
        <pc:spChg chg="add mod">
          <ac:chgData name="Lucas Jellema" userId="7e183fbb-84e0-44b3-9b03-0792bc8d162b" providerId="ADAL" clId="{9961BA8A-53C4-4109-9665-30954871D48C}" dt="2024-11-23T06:10:46.513" v="5177" actId="1076"/>
          <ac:spMkLst>
            <pc:docMk/>
            <pc:sldMk cId="1207956517" sldId="430"/>
            <ac:spMk id="63" creationId="{D3C818CD-6EC2-95F9-03E7-C49B6EC75954}"/>
          </ac:spMkLst>
        </pc:spChg>
        <pc:spChg chg="add mod">
          <ac:chgData name="Lucas Jellema" userId="7e183fbb-84e0-44b3-9b03-0792bc8d162b" providerId="ADAL" clId="{9961BA8A-53C4-4109-9665-30954871D48C}" dt="2024-11-24T06:38:26.606" v="5648" actId="20577"/>
          <ac:spMkLst>
            <pc:docMk/>
            <pc:sldMk cId="1207956517" sldId="430"/>
            <ac:spMk id="74" creationId="{81F84B04-8C80-715C-C8F0-66EA7AC1BFC8}"/>
          </ac:spMkLst>
        </pc:spChg>
        <pc:spChg chg="add mod">
          <ac:chgData name="Lucas Jellema" userId="7e183fbb-84e0-44b3-9b03-0792bc8d162b" providerId="ADAL" clId="{9961BA8A-53C4-4109-9665-30954871D48C}" dt="2024-11-23T06:08:43.376" v="5098" actId="14100"/>
          <ac:spMkLst>
            <pc:docMk/>
            <pc:sldMk cId="1207956517" sldId="430"/>
            <ac:spMk id="77" creationId="{50DF0420-F0E5-7FE0-E857-DE71761922C8}"/>
          </ac:spMkLst>
        </pc:spChg>
        <pc:spChg chg="add mod">
          <ac:chgData name="Lucas Jellema" userId="7e183fbb-84e0-44b3-9b03-0792bc8d162b" providerId="ADAL" clId="{9961BA8A-53C4-4109-9665-30954871D48C}" dt="2024-11-23T06:09:04.855" v="5107" actId="20577"/>
          <ac:spMkLst>
            <pc:docMk/>
            <pc:sldMk cId="1207956517" sldId="430"/>
            <ac:spMk id="84" creationId="{522F92FF-4746-C290-2D5A-6B4B10C28C28}"/>
          </ac:spMkLst>
        </pc:spChg>
        <pc:spChg chg="add mod">
          <ac:chgData name="Lucas Jellema" userId="7e183fbb-84e0-44b3-9b03-0792bc8d162b" providerId="ADAL" clId="{9961BA8A-53C4-4109-9665-30954871D48C}" dt="2024-11-23T06:09:20.590" v="5114" actId="20577"/>
          <ac:spMkLst>
            <pc:docMk/>
            <pc:sldMk cId="1207956517" sldId="430"/>
            <ac:spMk id="85" creationId="{C1A5A074-D75C-421A-E865-45DB503872C2}"/>
          </ac:spMkLst>
        </pc:spChg>
        <pc:spChg chg="add mod">
          <ac:chgData name="Lucas Jellema" userId="7e183fbb-84e0-44b3-9b03-0792bc8d162b" providerId="ADAL" clId="{9961BA8A-53C4-4109-9665-30954871D48C}" dt="2024-11-23T06:10:31.996" v="5163" actId="1076"/>
          <ac:spMkLst>
            <pc:docMk/>
            <pc:sldMk cId="1207956517" sldId="430"/>
            <ac:spMk id="88" creationId="{312869C7-85AD-B447-151F-7BA14AC60250}"/>
          </ac:spMkLst>
        </pc:spChg>
        <pc:spChg chg="add del mod">
          <ac:chgData name="Lucas Jellema" userId="7e183fbb-84e0-44b3-9b03-0792bc8d162b" providerId="ADAL" clId="{9961BA8A-53C4-4109-9665-30954871D48C}" dt="2024-11-24T06:39:51.781" v="5671" actId="478"/>
          <ac:spMkLst>
            <pc:docMk/>
            <pc:sldMk cId="1207956517" sldId="430"/>
            <ac:spMk id="95" creationId="{FC95C5C2-C347-D25A-8795-0B9772EA7200}"/>
          </ac:spMkLst>
        </pc:spChg>
        <pc:picChg chg="add del mod">
          <ac:chgData name="Lucas Jellema" userId="7e183fbb-84e0-44b3-9b03-0792bc8d162b" providerId="ADAL" clId="{9961BA8A-53C4-4109-9665-30954871D48C}" dt="2024-11-24T06:40:40.265" v="5680" actId="478"/>
          <ac:picMkLst>
            <pc:docMk/>
            <pc:sldMk cId="1207956517" sldId="430"/>
            <ac:picMk id="2050" creationId="{9E1463C5-96A2-9194-F1B0-6F9567A00AEC}"/>
          </ac:picMkLst>
        </pc:picChg>
        <pc:cxnChg chg="del">
          <ac:chgData name="Lucas Jellema" userId="7e183fbb-84e0-44b3-9b03-0792bc8d162b" providerId="ADAL" clId="{9961BA8A-53C4-4109-9665-30954871D48C}" dt="2024-11-23T06:00:26.406" v="4772" actId="478"/>
          <ac:cxnSpMkLst>
            <pc:docMk/>
            <pc:sldMk cId="1207956517" sldId="430"/>
            <ac:cxnSpMk id="26" creationId="{3BEE8047-B955-FE3E-B926-0D37FDC24E8F}"/>
          </ac:cxnSpMkLst>
        </pc:cxnChg>
        <pc:cxnChg chg="del mod">
          <ac:chgData name="Lucas Jellema" userId="7e183fbb-84e0-44b3-9b03-0792bc8d162b" providerId="ADAL" clId="{9961BA8A-53C4-4109-9665-30954871D48C}" dt="2024-11-23T06:05:20.180" v="4954" actId="478"/>
          <ac:cxnSpMkLst>
            <pc:docMk/>
            <pc:sldMk cId="1207956517" sldId="430"/>
            <ac:cxnSpMk id="29" creationId="{BF2A8C5A-D3CB-4CED-5A01-F943E14CCDA1}"/>
          </ac:cxnSpMkLst>
        </pc:cxnChg>
        <pc:cxnChg chg="add mod">
          <ac:chgData name="Lucas Jellema" userId="7e183fbb-84e0-44b3-9b03-0792bc8d162b" providerId="ADAL" clId="{9961BA8A-53C4-4109-9665-30954871D48C}" dt="2024-11-23T06:10:17.625" v="5161" actId="14100"/>
          <ac:cxnSpMkLst>
            <pc:docMk/>
            <pc:sldMk cId="1207956517" sldId="430"/>
            <ac:cxnSpMk id="33" creationId="{1C858F8E-1230-7567-853D-FB7252874458}"/>
          </ac:cxnSpMkLst>
        </pc:cxnChg>
        <pc:cxnChg chg="del mod">
          <ac:chgData name="Lucas Jellema" userId="7e183fbb-84e0-44b3-9b03-0792bc8d162b" providerId="ADAL" clId="{9961BA8A-53C4-4109-9665-30954871D48C}" dt="2024-11-23T06:00:26.406" v="4772" actId="478"/>
          <ac:cxnSpMkLst>
            <pc:docMk/>
            <pc:sldMk cId="1207956517" sldId="430"/>
            <ac:cxnSpMk id="34" creationId="{EEA26E12-1397-F08A-B4B9-2E8FE8B63ED1}"/>
          </ac:cxnSpMkLst>
        </pc:cxnChg>
        <pc:cxnChg chg="del mod">
          <ac:chgData name="Lucas Jellema" userId="7e183fbb-84e0-44b3-9b03-0792bc8d162b" providerId="ADAL" clId="{9961BA8A-53C4-4109-9665-30954871D48C}" dt="2024-11-23T06:00:26.406" v="4772" actId="478"/>
          <ac:cxnSpMkLst>
            <pc:docMk/>
            <pc:sldMk cId="1207956517" sldId="430"/>
            <ac:cxnSpMk id="35" creationId="{ABEEF392-C685-2323-5507-A9E3D9636BFE}"/>
          </ac:cxnSpMkLst>
        </pc:cxnChg>
        <pc:cxnChg chg="add mod">
          <ac:chgData name="Lucas Jellema" userId="7e183fbb-84e0-44b3-9b03-0792bc8d162b" providerId="ADAL" clId="{9961BA8A-53C4-4109-9665-30954871D48C}" dt="2024-11-23T06:10:10.140" v="5159" actId="14100"/>
          <ac:cxnSpMkLst>
            <pc:docMk/>
            <pc:sldMk cId="1207956517" sldId="430"/>
            <ac:cxnSpMk id="46" creationId="{671AE2F3-BA21-9E88-E324-C9C47A0B8545}"/>
          </ac:cxnSpMkLst>
        </pc:cxnChg>
        <pc:cxnChg chg="add del mod">
          <ac:chgData name="Lucas Jellema" userId="7e183fbb-84e0-44b3-9b03-0792bc8d162b" providerId="ADAL" clId="{9961BA8A-53C4-4109-9665-30954871D48C}" dt="2024-11-23T06:01:58.911" v="4841" actId="11529"/>
          <ac:cxnSpMkLst>
            <pc:docMk/>
            <pc:sldMk cId="1207956517" sldId="430"/>
            <ac:cxnSpMk id="48" creationId="{1F971B83-A22E-AB4A-7FD1-9848D14FE547}"/>
          </ac:cxnSpMkLst>
        </pc:cxnChg>
        <pc:cxnChg chg="add mod">
          <ac:chgData name="Lucas Jellema" userId="7e183fbb-84e0-44b3-9b03-0792bc8d162b" providerId="ADAL" clId="{9961BA8A-53C4-4109-9665-30954871D48C}" dt="2024-11-23T06:08:06.181" v="5092" actId="1036"/>
          <ac:cxnSpMkLst>
            <pc:docMk/>
            <pc:sldMk cId="1207956517" sldId="430"/>
            <ac:cxnSpMk id="50" creationId="{4BEE3921-D446-8060-5C53-84C59A7CDA8B}"/>
          </ac:cxnSpMkLst>
        </pc:cxnChg>
        <pc:cxnChg chg="add mod">
          <ac:chgData name="Lucas Jellema" userId="7e183fbb-84e0-44b3-9b03-0792bc8d162b" providerId="ADAL" clId="{9961BA8A-53C4-4109-9665-30954871D48C}" dt="2024-11-24T06:38:13.839" v="5647" actId="14100"/>
          <ac:cxnSpMkLst>
            <pc:docMk/>
            <pc:sldMk cId="1207956517" sldId="430"/>
            <ac:cxnSpMk id="52" creationId="{EBF45D0D-225B-4C03-7056-4161CC4844A0}"/>
          </ac:cxnSpMkLst>
        </pc:cxnChg>
        <pc:cxnChg chg="add mod">
          <ac:chgData name="Lucas Jellema" userId="7e183fbb-84e0-44b3-9b03-0792bc8d162b" providerId="ADAL" clId="{9961BA8A-53C4-4109-9665-30954871D48C}" dt="2024-11-23T06:07:30.160" v="5067" actId="14100"/>
          <ac:cxnSpMkLst>
            <pc:docMk/>
            <pc:sldMk cId="1207956517" sldId="430"/>
            <ac:cxnSpMk id="54" creationId="{15C3C4D7-95F8-28EE-674E-47AA392C8642}"/>
          </ac:cxnSpMkLst>
        </pc:cxnChg>
        <pc:cxnChg chg="add del mod">
          <ac:chgData name="Lucas Jellema" userId="7e183fbb-84e0-44b3-9b03-0792bc8d162b" providerId="ADAL" clId="{9961BA8A-53C4-4109-9665-30954871D48C}" dt="2024-11-23T06:03:18.302" v="4917" actId="11529"/>
          <ac:cxnSpMkLst>
            <pc:docMk/>
            <pc:sldMk cId="1207956517" sldId="430"/>
            <ac:cxnSpMk id="56" creationId="{BF1C6B27-EDFF-DA5D-CFD8-B4AC0E34910C}"/>
          </ac:cxnSpMkLst>
        </pc:cxnChg>
        <pc:cxnChg chg="add mod">
          <ac:chgData name="Lucas Jellema" userId="7e183fbb-84e0-44b3-9b03-0792bc8d162b" providerId="ADAL" clId="{9961BA8A-53C4-4109-9665-30954871D48C}" dt="2024-11-23T06:07:07.113" v="5053" actId="14100"/>
          <ac:cxnSpMkLst>
            <pc:docMk/>
            <pc:sldMk cId="1207956517" sldId="430"/>
            <ac:cxnSpMk id="58" creationId="{983EDB3E-D0C6-A71F-68F4-20105C98178D}"/>
          </ac:cxnSpMkLst>
        </pc:cxnChg>
        <pc:cxnChg chg="add mod">
          <ac:chgData name="Lucas Jellema" userId="7e183fbb-84e0-44b3-9b03-0792bc8d162b" providerId="ADAL" clId="{9961BA8A-53C4-4109-9665-30954871D48C}" dt="2024-11-23T06:10:17.625" v="5161" actId="14100"/>
          <ac:cxnSpMkLst>
            <pc:docMk/>
            <pc:sldMk cId="1207956517" sldId="430"/>
            <ac:cxnSpMk id="73" creationId="{3BC57CD8-C331-FE60-C6AA-00401FAE808C}"/>
          </ac:cxnSpMkLst>
        </pc:cxnChg>
        <pc:cxnChg chg="add mod">
          <ac:chgData name="Lucas Jellema" userId="7e183fbb-84e0-44b3-9b03-0792bc8d162b" providerId="ADAL" clId="{9961BA8A-53C4-4109-9665-30954871D48C}" dt="2024-11-24T06:39:57.875" v="5676" actId="1035"/>
          <ac:cxnSpMkLst>
            <pc:docMk/>
            <pc:sldMk cId="1207956517" sldId="430"/>
            <ac:cxnSpMk id="79" creationId="{DAE8B940-C47B-464F-3763-6B6DE51DBF93}"/>
          </ac:cxnSpMkLst>
        </pc:cxnChg>
        <pc:cxnChg chg="add mod">
          <ac:chgData name="Lucas Jellema" userId="7e183fbb-84e0-44b3-9b03-0792bc8d162b" providerId="ADAL" clId="{9961BA8A-53C4-4109-9665-30954871D48C}" dt="2024-11-23T06:09:39.320" v="5116" actId="108"/>
          <ac:cxnSpMkLst>
            <pc:docMk/>
            <pc:sldMk cId="1207956517" sldId="430"/>
            <ac:cxnSpMk id="81" creationId="{9E20DBDE-488C-989C-C478-EE57BC6671C9}"/>
          </ac:cxnSpMkLst>
        </pc:cxnChg>
        <pc:cxnChg chg="add mod">
          <ac:chgData name="Lucas Jellema" userId="7e183fbb-84e0-44b3-9b03-0792bc8d162b" providerId="ADAL" clId="{9961BA8A-53C4-4109-9665-30954871D48C}" dt="2024-11-23T06:10:28.524" v="5162" actId="14100"/>
          <ac:cxnSpMkLst>
            <pc:docMk/>
            <pc:sldMk cId="1207956517" sldId="430"/>
            <ac:cxnSpMk id="87" creationId="{2F74AE4D-A7CC-96E6-A447-6A1CBCD0708E}"/>
          </ac:cxnSpMkLst>
        </pc:cxnChg>
      </pc:sldChg>
      <pc:sldChg chg="addSp delSp modSp new mod">
        <pc:chgData name="Lucas Jellema" userId="7e183fbb-84e0-44b3-9b03-0792bc8d162b" providerId="ADAL" clId="{9961BA8A-53C4-4109-9665-30954871D48C}" dt="2024-11-24T06:35:04.408" v="5629" actId="1076"/>
        <pc:sldMkLst>
          <pc:docMk/>
          <pc:sldMk cId="2028020798" sldId="431"/>
        </pc:sldMkLst>
        <pc:spChg chg="mod">
          <ac:chgData name="Lucas Jellema" userId="7e183fbb-84e0-44b3-9b03-0792bc8d162b" providerId="ADAL" clId="{9961BA8A-53C4-4109-9665-30954871D48C}" dt="2024-11-23T06:11:15.522" v="5212" actId="20577"/>
          <ac:spMkLst>
            <pc:docMk/>
            <pc:sldMk cId="2028020798" sldId="431"/>
            <ac:spMk id="2" creationId="{C46915B9-41F7-8DE3-0718-CC584AB95345}"/>
          </ac:spMkLst>
        </pc:spChg>
        <pc:spChg chg="del">
          <ac:chgData name="Lucas Jellema" userId="7e183fbb-84e0-44b3-9b03-0792bc8d162b" providerId="ADAL" clId="{9961BA8A-53C4-4109-9665-30954871D48C}" dt="2024-11-23T06:12:53.736" v="5216"/>
          <ac:spMkLst>
            <pc:docMk/>
            <pc:sldMk cId="2028020798" sldId="431"/>
            <ac:spMk id="3" creationId="{10203121-6FDE-0202-03F6-F57AF4801F3A}"/>
          </ac:spMkLst>
        </pc:spChg>
        <pc:picChg chg="add mod">
          <ac:chgData name="Lucas Jellema" userId="7e183fbb-84e0-44b3-9b03-0792bc8d162b" providerId="ADAL" clId="{9961BA8A-53C4-4109-9665-30954871D48C}" dt="2024-11-23T06:14:07.933" v="5228" actId="1076"/>
          <ac:picMkLst>
            <pc:docMk/>
            <pc:sldMk cId="2028020798" sldId="431"/>
            <ac:picMk id="5" creationId="{8395F956-E726-310B-06D9-F867CE226405}"/>
          </ac:picMkLst>
        </pc:picChg>
        <pc:picChg chg="add mod">
          <ac:chgData name="Lucas Jellema" userId="7e183fbb-84e0-44b3-9b03-0792bc8d162b" providerId="ADAL" clId="{9961BA8A-53C4-4109-9665-30954871D48C}" dt="2024-11-23T06:13:13.414" v="5226" actId="1076"/>
          <ac:picMkLst>
            <pc:docMk/>
            <pc:sldMk cId="2028020798" sldId="431"/>
            <ac:picMk id="7" creationId="{26FEF551-F592-24B5-88DB-1F53BB9AA84B}"/>
          </ac:picMkLst>
        </pc:picChg>
        <pc:picChg chg="add mod">
          <ac:chgData name="Lucas Jellema" userId="7e183fbb-84e0-44b3-9b03-0792bc8d162b" providerId="ADAL" clId="{9961BA8A-53C4-4109-9665-30954871D48C}" dt="2024-11-23T06:14:04.322" v="5227" actId="1076"/>
          <ac:picMkLst>
            <pc:docMk/>
            <pc:sldMk cId="2028020798" sldId="431"/>
            <ac:picMk id="9" creationId="{9AA78704-7F92-1C0F-FA31-FEE718D32BEB}"/>
          </ac:picMkLst>
        </pc:picChg>
        <pc:picChg chg="add mod">
          <ac:chgData name="Lucas Jellema" userId="7e183fbb-84e0-44b3-9b03-0792bc8d162b" providerId="ADAL" clId="{9961BA8A-53C4-4109-9665-30954871D48C}" dt="2024-11-24T06:35:04.408" v="5629" actId="1076"/>
          <ac:picMkLst>
            <pc:docMk/>
            <pc:sldMk cId="2028020798" sldId="431"/>
            <ac:picMk id="10" creationId="{07D7E86A-2832-A581-3ACA-97E6E708F87E}"/>
          </ac:picMkLst>
        </pc:picChg>
      </pc:sldChg>
      <pc:sldChg chg="addSp delSp modSp add mod ord">
        <pc:chgData name="Lucas Jellema" userId="7e183fbb-84e0-44b3-9b03-0792bc8d162b" providerId="ADAL" clId="{9961BA8A-53C4-4109-9665-30954871D48C}" dt="2024-11-24T06:33:23.066" v="5617" actId="1076"/>
        <pc:sldMkLst>
          <pc:docMk/>
          <pc:sldMk cId="1365322638" sldId="432"/>
        </pc:sldMkLst>
        <pc:spChg chg="del mod">
          <ac:chgData name="Lucas Jellema" userId="7e183fbb-84e0-44b3-9b03-0792bc8d162b" providerId="ADAL" clId="{9961BA8A-53C4-4109-9665-30954871D48C}" dt="2024-11-24T06:28:38.046" v="5556" actId="478"/>
          <ac:spMkLst>
            <pc:docMk/>
            <pc:sldMk cId="1365322638" sldId="432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6:23:12.407" v="5512" actId="20577"/>
          <ac:spMkLst>
            <pc:docMk/>
            <pc:sldMk cId="1365322638" sldId="432"/>
            <ac:spMk id="3" creationId="{8AE18DDC-50D1-E240-918B-00DF7CA9E050}"/>
          </ac:spMkLst>
        </pc:spChg>
        <pc:spChg chg="mod">
          <ac:chgData name="Lucas Jellema" userId="7e183fbb-84e0-44b3-9b03-0792bc8d162b" providerId="ADAL" clId="{9961BA8A-53C4-4109-9665-30954871D48C}" dt="2024-11-24T06:31:18.583" v="5585" actId="1076"/>
          <ac:spMkLst>
            <pc:docMk/>
            <pc:sldMk cId="1365322638" sldId="432"/>
            <ac:spMk id="5" creationId="{8D2B0C32-16AE-41EE-9E8C-7CDFE211AA86}"/>
          </ac:spMkLst>
        </pc:spChg>
        <pc:spChg chg="mod">
          <ac:chgData name="Lucas Jellema" userId="7e183fbb-84e0-44b3-9b03-0792bc8d162b" providerId="ADAL" clId="{9961BA8A-53C4-4109-9665-30954871D48C}" dt="2024-11-24T06:22:52.749" v="5501" actId="14100"/>
          <ac:spMkLst>
            <pc:docMk/>
            <pc:sldMk cId="1365322638" sldId="432"/>
            <ac:spMk id="6" creationId="{22669FEC-77D3-EDDD-4A37-21B573A3C4F0}"/>
          </ac:spMkLst>
        </pc:spChg>
        <pc:spChg chg="mod">
          <ac:chgData name="Lucas Jellema" userId="7e183fbb-84e0-44b3-9b03-0792bc8d162b" providerId="ADAL" clId="{9961BA8A-53C4-4109-9665-30954871D48C}" dt="2024-11-24T06:25:38.393" v="5546" actId="14100"/>
          <ac:spMkLst>
            <pc:docMk/>
            <pc:sldMk cId="1365322638" sldId="432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6:21:29.319" v="5395" actId="1076"/>
          <ac:spMkLst>
            <pc:docMk/>
            <pc:sldMk cId="1365322638" sldId="432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3T06:15:04.424" v="5282" actId="20577"/>
          <ac:spMkLst>
            <pc:docMk/>
            <pc:sldMk cId="1365322638" sldId="432"/>
            <ac:spMk id="9" creationId="{909FD5AD-5F15-DDA9-C348-2022363159FD}"/>
          </ac:spMkLst>
        </pc:spChg>
        <pc:spChg chg="mod">
          <ac:chgData name="Lucas Jellema" userId="7e183fbb-84e0-44b3-9b03-0792bc8d162b" providerId="ADAL" clId="{9961BA8A-53C4-4109-9665-30954871D48C}" dt="2024-11-24T06:25:32.771" v="5545" actId="20577"/>
          <ac:spMkLst>
            <pc:docMk/>
            <pc:sldMk cId="1365322638" sldId="432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22:55.150" v="5502" actId="1076"/>
          <ac:spMkLst>
            <pc:docMk/>
            <pc:sldMk cId="1365322638" sldId="432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6:23:01.934" v="5503" actId="1076"/>
          <ac:spMkLst>
            <pc:docMk/>
            <pc:sldMk cId="1365322638" sldId="432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6:21:14.644" v="5393" actId="1076"/>
          <ac:spMkLst>
            <pc:docMk/>
            <pc:sldMk cId="1365322638" sldId="432"/>
            <ac:spMk id="15" creationId="{DC6AA310-1FB9-B244-2727-E8E6934488CE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3T06:15:09.388" v="5283" actId="1076"/>
          <ac:spMkLst>
            <pc:docMk/>
            <pc:sldMk cId="1365322638" sldId="432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6:23:01.934" v="5503" actId="1076"/>
          <ac:spMkLst>
            <pc:docMk/>
            <pc:sldMk cId="1365322638" sldId="432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3T06:15:09.388" v="5283" actId="1076"/>
          <ac:spMkLst>
            <pc:docMk/>
            <pc:sldMk cId="1365322638" sldId="432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6:21:29.319" v="5395" actId="1076"/>
          <ac:spMkLst>
            <pc:docMk/>
            <pc:sldMk cId="1365322638" sldId="432"/>
            <ac:spMk id="27" creationId="{F97E10A5-1B30-999E-9AD3-3F68C3D6823C}"/>
          </ac:spMkLst>
        </pc:spChg>
        <pc:spChg chg="add mod">
          <ac:chgData name="Lucas Jellema" userId="7e183fbb-84e0-44b3-9b03-0792bc8d162b" providerId="ADAL" clId="{9961BA8A-53C4-4109-9665-30954871D48C}" dt="2024-11-24T06:22:38.354" v="5484" actId="20577"/>
          <ac:spMkLst>
            <pc:docMk/>
            <pc:sldMk cId="1365322638" sldId="432"/>
            <ac:spMk id="29" creationId="{C03DC185-017B-C757-1D83-7C2578720D01}"/>
          </ac:spMkLst>
        </pc:spChg>
        <pc:spChg chg="mod">
          <ac:chgData name="Lucas Jellema" userId="7e183fbb-84e0-44b3-9b03-0792bc8d162b" providerId="ADAL" clId="{9961BA8A-53C4-4109-9665-30954871D48C}" dt="2024-11-23T06:15:09.388" v="5283" actId="1076"/>
          <ac:spMkLst>
            <pc:docMk/>
            <pc:sldMk cId="1365322638" sldId="432"/>
            <ac:spMk id="31" creationId="{DB780CC1-5930-2530-DAD0-F33871FF6B99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32" creationId="{0BBF3F88-B09A-6CF9-8940-BC2D82178D4A}"/>
          </ac:spMkLst>
        </pc:spChg>
        <pc:spChg chg="mod">
          <ac:chgData name="Lucas Jellema" userId="7e183fbb-84e0-44b3-9b03-0792bc8d162b" providerId="ADAL" clId="{9961BA8A-53C4-4109-9665-30954871D48C}" dt="2024-11-24T06:22:49.572" v="5500" actId="14100"/>
          <ac:spMkLst>
            <pc:docMk/>
            <pc:sldMk cId="1365322638" sldId="432"/>
            <ac:spMk id="36" creationId="{B39D2114-069B-649C-061E-C81D331AD9D2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38" creationId="{23F2122B-0572-9621-CBDE-03CBEBAE035B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39" creationId="{AF38DB9C-0C24-9125-066F-B8230CB88EA0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0" creationId="{122929A7-D12E-50DA-164B-BE4A1AC1B984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1" creationId="{19654737-563F-158F-4D44-537A39E78D3E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2" creationId="{BF5201C8-56CD-ECA5-0AAC-EFE12AF3F815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3" creationId="{A15D80A6-F46C-7A49-BBC5-FABE9448F09E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4" creationId="{4DB6BD4B-06A1-B0B8-31FF-B0BD7865DE1B}"/>
          </ac:spMkLst>
        </pc:spChg>
        <pc:spChg chg="del">
          <ac:chgData name="Lucas Jellema" userId="7e183fbb-84e0-44b3-9b03-0792bc8d162b" providerId="ADAL" clId="{9961BA8A-53C4-4109-9665-30954871D48C}" dt="2024-11-23T06:15:31.010" v="5290" actId="478"/>
          <ac:spMkLst>
            <pc:docMk/>
            <pc:sldMk cId="1365322638" sldId="432"/>
            <ac:spMk id="63" creationId="{D3C818CD-6EC2-95F9-03E7-C49B6EC75954}"/>
          </ac:spMkLst>
        </pc:spChg>
        <pc:spChg chg="mod">
          <ac:chgData name="Lucas Jellema" userId="7e183fbb-84e0-44b3-9b03-0792bc8d162b" providerId="ADAL" clId="{9961BA8A-53C4-4109-9665-30954871D48C}" dt="2024-11-23T06:15:14.036" v="5288" actId="20577"/>
          <ac:spMkLst>
            <pc:docMk/>
            <pc:sldMk cId="1365322638" sldId="432"/>
            <ac:spMk id="74" creationId="{81F84B04-8C80-715C-C8F0-66EA7AC1BFC8}"/>
          </ac:spMkLst>
        </pc:spChg>
        <pc:spChg chg="add mod">
          <ac:chgData name="Lucas Jellema" userId="7e183fbb-84e0-44b3-9b03-0792bc8d162b" providerId="ADAL" clId="{9961BA8A-53C4-4109-9665-30954871D48C}" dt="2024-11-24T06:32:29.282" v="5600"/>
          <ac:spMkLst>
            <pc:docMk/>
            <pc:sldMk cId="1365322638" sldId="432"/>
            <ac:spMk id="75" creationId="{A162B095-9EE6-DDF1-F9DC-F306D88BFA53}"/>
          </ac:spMkLst>
        </pc:spChg>
        <pc:spChg chg="add mod">
          <ac:chgData name="Lucas Jellema" userId="7e183fbb-84e0-44b3-9b03-0792bc8d162b" providerId="ADAL" clId="{9961BA8A-53C4-4109-9665-30954871D48C}" dt="2024-11-24T06:32:29.282" v="5600"/>
          <ac:spMkLst>
            <pc:docMk/>
            <pc:sldMk cId="1365322638" sldId="432"/>
            <ac:spMk id="76" creationId="{51D0882C-3920-8967-BED0-D5358FFBEEBB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77" creationId="{50DF0420-F0E5-7FE0-E857-DE71761922C8}"/>
          </ac:spMkLst>
        </pc:spChg>
        <pc:spChg chg="add mod">
          <ac:chgData name="Lucas Jellema" userId="7e183fbb-84e0-44b3-9b03-0792bc8d162b" providerId="ADAL" clId="{9961BA8A-53C4-4109-9665-30954871D48C}" dt="2024-11-24T06:32:29.282" v="5600"/>
          <ac:spMkLst>
            <pc:docMk/>
            <pc:sldMk cId="1365322638" sldId="432"/>
            <ac:spMk id="78" creationId="{4230C191-A10A-B0AB-893C-AC4FB858B8F7}"/>
          </ac:spMkLst>
        </pc:spChg>
        <pc:spChg chg="add mod">
          <ac:chgData name="Lucas Jellema" userId="7e183fbb-84e0-44b3-9b03-0792bc8d162b" providerId="ADAL" clId="{9961BA8A-53C4-4109-9665-30954871D48C}" dt="2024-11-24T06:32:34.538" v="5602" actId="1076"/>
          <ac:spMkLst>
            <pc:docMk/>
            <pc:sldMk cId="1365322638" sldId="432"/>
            <ac:spMk id="80" creationId="{AEF2BF26-1AE0-8A26-0B9A-0F68E96A85BE}"/>
          </ac:spMkLst>
        </pc:spChg>
        <pc:spChg chg="add mod">
          <ac:chgData name="Lucas Jellema" userId="7e183fbb-84e0-44b3-9b03-0792bc8d162b" providerId="ADAL" clId="{9961BA8A-53C4-4109-9665-30954871D48C}" dt="2024-11-24T06:32:41.725" v="5610" actId="20577"/>
          <ac:spMkLst>
            <pc:docMk/>
            <pc:sldMk cId="1365322638" sldId="432"/>
            <ac:spMk id="82" creationId="{FAFC3888-527B-4CC2-6653-56D05B860CBE}"/>
          </ac:spMkLst>
        </pc:spChg>
        <pc:spChg chg="add mod">
          <ac:chgData name="Lucas Jellema" userId="7e183fbb-84e0-44b3-9b03-0792bc8d162b" providerId="ADAL" clId="{9961BA8A-53C4-4109-9665-30954871D48C}" dt="2024-11-24T06:32:34.538" v="5602" actId="1076"/>
          <ac:spMkLst>
            <pc:docMk/>
            <pc:sldMk cId="1365322638" sldId="432"/>
            <ac:spMk id="83" creationId="{D52ADBE8-8D73-4005-FA14-E15834646BF2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84" creationId="{522F92FF-4746-C290-2D5A-6B4B10C28C28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85" creationId="{C1A5A074-D75C-421A-E865-45DB503872C2}"/>
          </ac:spMkLst>
        </pc:spChg>
        <pc:spChg chg="del">
          <ac:chgData name="Lucas Jellema" userId="7e183fbb-84e0-44b3-9b03-0792bc8d162b" providerId="ADAL" clId="{9961BA8A-53C4-4109-9665-30954871D48C}" dt="2024-11-23T06:15:42.698" v="5308" actId="478"/>
          <ac:spMkLst>
            <pc:docMk/>
            <pc:sldMk cId="1365322638" sldId="432"/>
            <ac:spMk id="88" creationId="{312869C7-85AD-B447-151F-7BA14AC60250}"/>
          </ac:spMkLst>
        </pc:spChg>
        <pc:picChg chg="add mod ord">
          <ac:chgData name="Lucas Jellema" userId="7e183fbb-84e0-44b3-9b03-0792bc8d162b" providerId="ADAL" clId="{9961BA8A-53C4-4109-9665-30954871D48C}" dt="2024-11-24T06:33:23.066" v="5617" actId="1076"/>
          <ac:picMkLst>
            <pc:docMk/>
            <pc:sldMk cId="1365322638" sldId="432"/>
            <ac:picMk id="53" creationId="{04C0CB4D-2019-B14B-9EE8-BEF09E75F5C6}"/>
          </ac:picMkLst>
        </pc:picChg>
        <pc:picChg chg="add del">
          <ac:chgData name="Lucas Jellema" userId="7e183fbb-84e0-44b3-9b03-0792bc8d162b" providerId="ADAL" clId="{9961BA8A-53C4-4109-9665-30954871D48C}" dt="2024-11-24T06:25:42.296" v="5547" actId="478"/>
          <ac:picMkLst>
            <pc:docMk/>
            <pc:sldMk cId="1365322638" sldId="432"/>
            <ac:picMk id="56" creationId="{B7140DFA-2E1C-4CB1-7B5C-AA373B11D6D2}"/>
          </ac:picMkLst>
        </pc:picChg>
        <pc:picChg chg="add mod ord">
          <ac:chgData name="Lucas Jellema" userId="7e183fbb-84e0-44b3-9b03-0792bc8d162b" providerId="ADAL" clId="{9961BA8A-53C4-4109-9665-30954871D48C}" dt="2024-11-24T06:33:21.331" v="5616" actId="166"/>
          <ac:picMkLst>
            <pc:docMk/>
            <pc:sldMk cId="1365322638" sldId="432"/>
            <ac:picMk id="59" creationId="{13ADBB47-5B7F-14C7-C61D-CF1FEB22855C}"/>
          </ac:picMkLst>
        </pc:picChg>
        <pc:picChg chg="add del">
          <ac:chgData name="Lucas Jellema" userId="7e183fbb-84e0-44b3-9b03-0792bc8d162b" providerId="ADAL" clId="{9961BA8A-53C4-4109-9665-30954871D48C}" dt="2024-11-24T06:26:19.312" v="5549" actId="478"/>
          <ac:picMkLst>
            <pc:docMk/>
            <pc:sldMk cId="1365322638" sldId="432"/>
            <ac:picMk id="62" creationId="{958FC8E9-27B2-227D-C129-C6BB017EA938}"/>
          </ac:picMkLst>
        </pc:picChg>
        <pc:picChg chg="add mod">
          <ac:chgData name="Lucas Jellema" userId="7e183fbb-84e0-44b3-9b03-0792bc8d162b" providerId="ADAL" clId="{9961BA8A-53C4-4109-9665-30954871D48C}" dt="2024-11-24T06:30:26.478" v="5577" actId="1076"/>
          <ac:picMkLst>
            <pc:docMk/>
            <pc:sldMk cId="1365322638" sldId="432"/>
            <ac:picMk id="65" creationId="{AE692656-B858-3F7D-A856-EF94A7DBD2E4}"/>
          </ac:picMkLst>
        </pc:picChg>
        <pc:picChg chg="add mod">
          <ac:chgData name="Lucas Jellema" userId="7e183fbb-84e0-44b3-9b03-0792bc8d162b" providerId="ADAL" clId="{9961BA8A-53C4-4109-9665-30954871D48C}" dt="2024-11-24T06:30:21.344" v="5574" actId="1076"/>
          <ac:picMkLst>
            <pc:docMk/>
            <pc:sldMk cId="1365322638" sldId="432"/>
            <ac:picMk id="67" creationId="{12D29037-2ADE-1ACB-62C5-633751D7D5E0}"/>
          </ac:picMkLst>
        </pc:picChg>
        <pc:picChg chg="add mod">
          <ac:chgData name="Lucas Jellema" userId="7e183fbb-84e0-44b3-9b03-0792bc8d162b" providerId="ADAL" clId="{9961BA8A-53C4-4109-9665-30954871D48C}" dt="2024-11-24T06:32:17.043" v="5595" actId="1440"/>
          <ac:picMkLst>
            <pc:docMk/>
            <pc:sldMk cId="1365322638" sldId="432"/>
            <ac:picMk id="72" creationId="{9951C80D-FB01-FB64-39BA-0916A6CCAC08}"/>
          </ac:picMkLst>
        </pc:picChg>
        <pc:picChg chg="add mod">
          <ac:chgData name="Lucas Jellema" userId="7e183fbb-84e0-44b3-9b03-0792bc8d162b" providerId="ADAL" clId="{9961BA8A-53C4-4109-9665-30954871D48C}" dt="2024-11-24T06:30:25.106" v="5576" actId="1076"/>
          <ac:picMkLst>
            <pc:docMk/>
            <pc:sldMk cId="1365322638" sldId="432"/>
            <ac:picMk id="1026" creationId="{72F26950-5744-BAC4-F7F8-CAD20E7BBC43}"/>
          </ac:picMkLst>
        </pc:picChg>
        <pc:cxnChg chg="add mod">
          <ac:chgData name="Lucas Jellema" userId="7e183fbb-84e0-44b3-9b03-0792bc8d162b" providerId="ADAL" clId="{9961BA8A-53C4-4109-9665-30954871D48C}" dt="2024-11-24T06:25:38.393" v="5546" actId="14100"/>
          <ac:cxnSpMkLst>
            <pc:docMk/>
            <pc:sldMk cId="1365322638" sldId="432"/>
            <ac:cxnSpMk id="26" creationId="{CBAAE210-68C4-903C-03B5-F31522E8197D}"/>
          </ac:cxnSpMkLst>
        </pc:cxnChg>
        <pc:cxnChg chg="del mod">
          <ac:chgData name="Lucas Jellema" userId="7e183fbb-84e0-44b3-9b03-0792bc8d162b" providerId="ADAL" clId="{9961BA8A-53C4-4109-9665-30954871D48C}" dt="2024-11-24T06:20:59.832" v="5391" actId="478"/>
          <ac:cxnSpMkLst>
            <pc:docMk/>
            <pc:sldMk cId="1365322638" sldId="432"/>
            <ac:cxnSpMk id="33" creationId="{1C858F8E-1230-7567-853D-FB7252874458}"/>
          </ac:cxnSpMkLst>
        </pc:cxnChg>
        <pc:cxnChg chg="del">
          <ac:chgData name="Lucas Jellema" userId="7e183fbb-84e0-44b3-9b03-0792bc8d162b" providerId="ADAL" clId="{9961BA8A-53C4-4109-9665-30954871D48C}" dt="2024-11-24T06:21:21.760" v="5394" actId="478"/>
          <ac:cxnSpMkLst>
            <pc:docMk/>
            <pc:sldMk cId="1365322638" sldId="432"/>
            <ac:cxnSpMk id="46" creationId="{671AE2F3-BA21-9E88-E324-C9C47A0B8545}"/>
          </ac:cxnSpMkLst>
        </pc:cxnChg>
        <pc:cxnChg chg="add del mod">
          <ac:chgData name="Lucas Jellema" userId="7e183fbb-84e0-44b3-9b03-0792bc8d162b" providerId="ADAL" clId="{9961BA8A-53C4-4109-9665-30954871D48C}" dt="2024-11-24T06:32:03.817" v="5589" actId="478"/>
          <ac:cxnSpMkLst>
            <pc:docMk/>
            <pc:sldMk cId="1365322638" sldId="432"/>
            <ac:cxnSpMk id="49" creationId="{A6DC3598-DDD3-167B-E1B6-16B6A2DE6F18}"/>
          </ac:cxnSpMkLst>
        </pc:cxnChg>
        <pc:cxnChg chg="del">
          <ac:chgData name="Lucas Jellema" userId="7e183fbb-84e0-44b3-9b03-0792bc8d162b" providerId="ADAL" clId="{9961BA8A-53C4-4109-9665-30954871D48C}" dt="2024-11-24T06:21:21.760" v="5394" actId="478"/>
          <ac:cxnSpMkLst>
            <pc:docMk/>
            <pc:sldMk cId="1365322638" sldId="432"/>
            <ac:cxnSpMk id="50" creationId="{4BEE3921-D446-8060-5C53-84C59A7CDA8B}"/>
          </ac:cxnSpMkLst>
        </pc:cxnChg>
        <pc:cxnChg chg="del mod">
          <ac:chgData name="Lucas Jellema" userId="7e183fbb-84e0-44b3-9b03-0792bc8d162b" providerId="ADAL" clId="{9961BA8A-53C4-4109-9665-30954871D48C}" dt="2024-11-24T06:21:21.760" v="5394" actId="478"/>
          <ac:cxnSpMkLst>
            <pc:docMk/>
            <pc:sldMk cId="1365322638" sldId="432"/>
            <ac:cxnSpMk id="52" creationId="{EBF45D0D-225B-4C03-7056-4161CC4844A0}"/>
          </ac:cxnSpMkLst>
        </pc:cxnChg>
        <pc:cxnChg chg="mod">
          <ac:chgData name="Lucas Jellema" userId="7e183fbb-84e0-44b3-9b03-0792bc8d162b" providerId="ADAL" clId="{9961BA8A-53C4-4109-9665-30954871D48C}" dt="2024-11-24T06:22:52.749" v="5501" actId="14100"/>
          <ac:cxnSpMkLst>
            <pc:docMk/>
            <pc:sldMk cId="1365322638" sldId="432"/>
            <ac:cxnSpMk id="54" creationId="{15C3C4D7-95F8-28EE-674E-47AA392C8642}"/>
          </ac:cxnSpMkLst>
        </pc:cxnChg>
        <pc:cxnChg chg="del mod">
          <ac:chgData name="Lucas Jellema" userId="7e183fbb-84e0-44b3-9b03-0792bc8d162b" providerId="ADAL" clId="{9961BA8A-53C4-4109-9665-30954871D48C}" dt="2024-11-23T06:15:31.010" v="5290" actId="478"/>
          <ac:cxnSpMkLst>
            <pc:docMk/>
            <pc:sldMk cId="1365322638" sldId="432"/>
            <ac:cxnSpMk id="58" creationId="{983EDB3E-D0C6-A71F-68F4-20105C98178D}"/>
          </ac:cxnSpMkLst>
        </pc:cxnChg>
        <pc:cxnChg chg="add del mod">
          <ac:chgData name="Lucas Jellema" userId="7e183fbb-84e0-44b3-9b03-0792bc8d162b" providerId="ADAL" clId="{9961BA8A-53C4-4109-9665-30954871D48C}" dt="2024-11-24T06:32:03.004" v="5588" actId="11529"/>
          <ac:cxnSpMkLst>
            <pc:docMk/>
            <pc:sldMk cId="1365322638" sldId="432"/>
            <ac:cxnSpMk id="69" creationId="{F693571B-B230-E17A-CB24-CE059881EE1D}"/>
          </ac:cxnSpMkLst>
        </pc:cxnChg>
        <pc:cxnChg chg="mod">
          <ac:chgData name="Lucas Jellema" userId="7e183fbb-84e0-44b3-9b03-0792bc8d162b" providerId="ADAL" clId="{9961BA8A-53C4-4109-9665-30954871D48C}" dt="2024-11-24T06:23:05.307" v="5504" actId="14100"/>
          <ac:cxnSpMkLst>
            <pc:docMk/>
            <pc:sldMk cId="1365322638" sldId="432"/>
            <ac:cxnSpMk id="73" creationId="{3BC57CD8-C331-FE60-C6AA-00401FAE808C}"/>
          </ac:cxnSpMkLst>
        </pc:cxnChg>
        <pc:cxnChg chg="del mod">
          <ac:chgData name="Lucas Jellema" userId="7e183fbb-84e0-44b3-9b03-0792bc8d162b" providerId="ADAL" clId="{9961BA8A-53C4-4109-9665-30954871D48C}" dt="2024-11-24T06:21:44.461" v="5398" actId="478"/>
          <ac:cxnSpMkLst>
            <pc:docMk/>
            <pc:sldMk cId="1365322638" sldId="432"/>
            <ac:cxnSpMk id="79" creationId="{DAE8B940-C47B-464F-3763-6B6DE51DBF93}"/>
          </ac:cxnSpMkLst>
        </pc:cxnChg>
        <pc:cxnChg chg="del mod">
          <ac:chgData name="Lucas Jellema" userId="7e183fbb-84e0-44b3-9b03-0792bc8d162b" providerId="ADAL" clId="{9961BA8A-53C4-4109-9665-30954871D48C}" dt="2024-11-23T06:15:26.076" v="5289" actId="478"/>
          <ac:cxnSpMkLst>
            <pc:docMk/>
            <pc:sldMk cId="1365322638" sldId="432"/>
            <ac:cxnSpMk id="81" creationId="{9E20DBDE-488C-989C-C478-EE57BC6671C9}"/>
          </ac:cxnSpMkLst>
        </pc:cxnChg>
        <pc:cxnChg chg="del mod">
          <ac:chgData name="Lucas Jellema" userId="7e183fbb-84e0-44b3-9b03-0792bc8d162b" providerId="ADAL" clId="{9961BA8A-53C4-4109-9665-30954871D48C}" dt="2024-11-23T06:15:42.698" v="5308" actId="478"/>
          <ac:cxnSpMkLst>
            <pc:docMk/>
            <pc:sldMk cId="1365322638" sldId="432"/>
            <ac:cxnSpMk id="87" creationId="{2F74AE4D-A7CC-96E6-A447-6A1CBCD0708E}"/>
          </ac:cxnSpMkLst>
        </pc:cxnChg>
        <pc:cxnChg chg="add mod">
          <ac:chgData name="Lucas Jellema" userId="7e183fbb-84e0-44b3-9b03-0792bc8d162b" providerId="ADAL" clId="{9961BA8A-53C4-4109-9665-30954871D48C}" dt="2024-11-24T06:33:16.341" v="5614" actId="108"/>
          <ac:cxnSpMkLst>
            <pc:docMk/>
            <pc:sldMk cId="1365322638" sldId="432"/>
            <ac:cxnSpMk id="89" creationId="{DE482640-FBE1-6DA4-CD8F-71F2BF71A6D5}"/>
          </ac:cxnSpMkLst>
        </pc:cxnChg>
      </pc:sldChg>
      <pc:sldChg chg="add del">
        <pc:chgData name="Lucas Jellema" userId="7e183fbb-84e0-44b3-9b03-0792bc8d162b" providerId="ADAL" clId="{9961BA8A-53C4-4109-9665-30954871D48C}" dt="2024-11-24T06:33:33.381" v="5619" actId="47"/>
        <pc:sldMkLst>
          <pc:docMk/>
          <pc:sldMk cId="151789809" sldId="433"/>
        </pc:sldMkLst>
      </pc:sldChg>
      <pc:sldChg chg="delSp modSp add mod modAnim">
        <pc:chgData name="Lucas Jellema" userId="7e183fbb-84e0-44b3-9b03-0792bc8d162b" providerId="ADAL" clId="{9961BA8A-53C4-4109-9665-30954871D48C}" dt="2024-11-24T06:36:20.910" v="5637" actId="478"/>
        <pc:sldMkLst>
          <pc:docMk/>
          <pc:sldMk cId="3452706705" sldId="434"/>
        </pc:sldMkLst>
        <pc:spChg chg="del">
          <ac:chgData name="Lucas Jellema" userId="7e183fbb-84e0-44b3-9b03-0792bc8d162b" providerId="ADAL" clId="{9961BA8A-53C4-4109-9665-30954871D48C}" dt="2024-11-24T06:35:38.036" v="5634" actId="478"/>
          <ac:spMkLst>
            <pc:docMk/>
            <pc:sldMk cId="3452706705" sldId="434"/>
            <ac:spMk id="12" creationId="{AE42E45C-B0CA-753D-FAB8-A8898D945CC1}"/>
          </ac:spMkLst>
        </pc:spChg>
        <pc:spChg chg="del">
          <ac:chgData name="Lucas Jellema" userId="7e183fbb-84e0-44b3-9b03-0792bc8d162b" providerId="ADAL" clId="{9961BA8A-53C4-4109-9665-30954871D48C}" dt="2024-11-24T06:35:38.036" v="5634" actId="478"/>
          <ac:spMkLst>
            <pc:docMk/>
            <pc:sldMk cId="3452706705" sldId="434"/>
            <ac:spMk id="27" creationId="{F97E10A5-1B30-999E-9AD3-3F68C3D6823C}"/>
          </ac:spMkLst>
        </pc:spChg>
        <pc:spChg chg="del">
          <ac:chgData name="Lucas Jellema" userId="7e183fbb-84e0-44b3-9b03-0792bc8d162b" providerId="ADAL" clId="{9961BA8A-53C4-4109-9665-30954871D48C}" dt="2024-11-24T06:35:26.814" v="5633" actId="478"/>
          <ac:spMkLst>
            <pc:docMk/>
            <pc:sldMk cId="3452706705" sldId="434"/>
            <ac:spMk id="29" creationId="{C03DC185-017B-C757-1D83-7C2578720D01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38" creationId="{23F2122B-0572-9621-CBDE-03CBEBAE035B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39" creationId="{AF38DB9C-0C24-9125-066F-B8230CB88EA0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40" creationId="{122929A7-D12E-50DA-164B-BE4A1AC1B984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41" creationId="{19654737-563F-158F-4D44-537A39E78D3E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44" creationId="{4DB6BD4B-06A1-B0B8-31FF-B0BD7865DE1B}"/>
          </ac:spMkLst>
        </pc:spChg>
        <pc:picChg chg="ord">
          <ac:chgData name="Lucas Jellema" userId="7e183fbb-84e0-44b3-9b03-0792bc8d162b" providerId="ADAL" clId="{9961BA8A-53C4-4109-9665-30954871D48C}" dt="2024-11-24T06:34:28.982" v="5624" actId="166"/>
          <ac:picMkLst>
            <pc:docMk/>
            <pc:sldMk cId="3452706705" sldId="434"/>
            <ac:picMk id="65" creationId="{AE692656-B858-3F7D-A856-EF94A7DBD2E4}"/>
          </ac:picMkLst>
        </pc:picChg>
        <pc:picChg chg="mod">
          <ac:chgData name="Lucas Jellema" userId="7e183fbb-84e0-44b3-9b03-0792bc8d162b" providerId="ADAL" clId="{9961BA8A-53C4-4109-9665-30954871D48C}" dt="2024-11-24T06:34:23.603" v="5623" actId="1076"/>
          <ac:picMkLst>
            <pc:docMk/>
            <pc:sldMk cId="3452706705" sldId="434"/>
            <ac:picMk id="67" creationId="{12D29037-2ADE-1ACB-62C5-633751D7D5E0}"/>
          </ac:picMkLst>
        </pc:picChg>
      </pc:sldChg>
      <pc:sldChg chg="addSp delSp modSp add mod delAnim modAnim">
        <pc:chgData name="Lucas Jellema" userId="7e183fbb-84e0-44b3-9b03-0792bc8d162b" providerId="ADAL" clId="{9961BA8A-53C4-4109-9665-30954871D48C}" dt="2024-11-24T06:44:03.009" v="5698" actId="1076"/>
        <pc:sldMkLst>
          <pc:docMk/>
          <pc:sldMk cId="2281027222" sldId="435"/>
        </pc:sldMkLst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53" creationId="{04C0CB4D-2019-B14B-9EE8-BEF09E75F5C6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59" creationId="{13ADBB47-5B7F-14C7-C61D-CF1FEB22855C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65" creationId="{AE692656-B858-3F7D-A856-EF94A7DBD2E4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67" creationId="{12D29037-2ADE-1ACB-62C5-633751D7D5E0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72" creationId="{9951C80D-FB01-FB64-39BA-0916A6CCAC08}"/>
          </ac:picMkLst>
        </pc:picChg>
        <pc:picChg chg="del">
          <ac:chgData name="Lucas Jellema" userId="7e183fbb-84e0-44b3-9b03-0792bc8d162b" providerId="ADAL" clId="{9961BA8A-53C4-4109-9665-30954871D48C}" dt="2024-11-24T06:35:20.461" v="5632" actId="478"/>
          <ac:picMkLst>
            <pc:docMk/>
            <pc:sldMk cId="2281027222" sldId="435"/>
            <ac:picMk id="1026" creationId="{72F26950-5744-BAC4-F7F8-CAD20E7BBC43}"/>
          </ac:picMkLst>
        </pc:picChg>
        <pc:picChg chg="add mod">
          <ac:chgData name="Lucas Jellema" userId="7e183fbb-84e0-44b3-9b03-0792bc8d162b" providerId="ADAL" clId="{9961BA8A-53C4-4109-9665-30954871D48C}" dt="2024-11-24T06:44:03.009" v="5698" actId="1076"/>
          <ac:picMkLst>
            <pc:docMk/>
            <pc:sldMk cId="2281027222" sldId="435"/>
            <ac:picMk id="4098" creationId="{94371D64-954E-36CD-1145-2D905CFF1065}"/>
          </ac:picMkLst>
        </pc:picChg>
      </pc:sldChg>
      <pc:sldChg chg="add modAnim">
        <pc:chgData name="Lucas Jellema" userId="7e183fbb-84e0-44b3-9b03-0792bc8d162b" providerId="ADAL" clId="{9961BA8A-53C4-4109-9665-30954871D48C}" dt="2024-11-24T06:40:29.625" v="5679"/>
        <pc:sldMkLst>
          <pc:docMk/>
          <pc:sldMk cId="1242967976" sldId="436"/>
        </pc:sldMkLst>
      </pc:sldChg>
      <pc:sldChg chg="add del">
        <pc:chgData name="Lucas Jellema" userId="7e183fbb-84e0-44b3-9b03-0792bc8d162b" providerId="ADAL" clId="{9961BA8A-53C4-4109-9665-30954871D48C}" dt="2024-11-24T06:47:11.703" v="5730" actId="47"/>
        <pc:sldMkLst>
          <pc:docMk/>
          <pc:sldMk cId="2441722246" sldId="437"/>
        </pc:sldMkLst>
      </pc:sldChg>
      <pc:sldChg chg="addSp modSp add">
        <pc:chgData name="Lucas Jellema" userId="7e183fbb-84e0-44b3-9b03-0792bc8d162b" providerId="ADAL" clId="{9961BA8A-53C4-4109-9665-30954871D48C}" dt="2024-11-24T06:47:06.711" v="5729"/>
        <pc:sldMkLst>
          <pc:docMk/>
          <pc:sldMk cId="2666946366" sldId="438"/>
        </pc:sldMkLst>
        <pc:picChg chg="add mod">
          <ac:chgData name="Lucas Jellema" userId="7e183fbb-84e0-44b3-9b03-0792bc8d162b" providerId="ADAL" clId="{9961BA8A-53C4-4109-9665-30954871D48C}" dt="2024-11-24T06:47:06.711" v="5729"/>
          <ac:picMkLst>
            <pc:docMk/>
            <pc:sldMk cId="2666946366" sldId="438"/>
            <ac:picMk id="2" creationId="{9FE3414F-CB2F-CE54-BE25-42462566C353}"/>
          </ac:picMkLst>
        </pc:picChg>
      </pc:sldChg>
      <pc:sldChg chg="add mod modShow">
        <pc:chgData name="Lucas Jellema" userId="7e183fbb-84e0-44b3-9b03-0792bc8d162b" providerId="ADAL" clId="{9961BA8A-53C4-4109-9665-30954871D48C}" dt="2024-11-24T11:50:53.675" v="8784" actId="729"/>
        <pc:sldMkLst>
          <pc:docMk/>
          <pc:sldMk cId="1552848263" sldId="439"/>
        </pc:sldMkLst>
      </pc:sldChg>
      <pc:sldChg chg="delSp modSp add del mod ord delAnim modAnim">
        <pc:chgData name="Lucas Jellema" userId="7e183fbb-84e0-44b3-9b03-0792bc8d162b" providerId="ADAL" clId="{9961BA8A-53C4-4109-9665-30954871D48C}" dt="2024-11-24T11:50:43.499" v="8782" actId="2696"/>
        <pc:sldMkLst>
          <pc:docMk/>
          <pc:sldMk cId="4099748785" sldId="439"/>
        </pc:sldMkLst>
        <pc:spChg chg="mod">
          <ac:chgData name="Lucas Jellema" userId="7e183fbb-84e0-44b3-9b03-0792bc8d162b" providerId="ADAL" clId="{9961BA8A-53C4-4109-9665-30954871D48C}" dt="2024-11-24T11:50:22.987" v="8779" actId="20577"/>
          <ac:spMkLst>
            <pc:docMk/>
            <pc:sldMk cId="4099748785" sldId="439"/>
            <ac:spMk id="3" creationId="{AF921BB5-CD3D-4AF1-C3A1-07FB06C654C3}"/>
          </ac:spMkLst>
        </pc:spChg>
        <pc:spChg chg="del">
          <ac:chgData name="Lucas Jellema" userId="7e183fbb-84e0-44b3-9b03-0792bc8d162b" providerId="ADAL" clId="{9961BA8A-53C4-4109-9665-30954871D48C}" dt="2024-11-24T06:56:51.112" v="5849" actId="478"/>
          <ac:spMkLst>
            <pc:docMk/>
            <pc:sldMk cId="4099748785" sldId="439"/>
            <ac:spMk id="21" creationId="{06078483-9324-B2DA-4E97-68A58FA0D616}"/>
          </ac:spMkLst>
        </pc:spChg>
        <pc:cxnChg chg="del">
          <ac:chgData name="Lucas Jellema" userId="7e183fbb-84e0-44b3-9b03-0792bc8d162b" providerId="ADAL" clId="{9961BA8A-53C4-4109-9665-30954871D48C}" dt="2024-11-24T06:56:48.334" v="5848" actId="478"/>
          <ac:cxnSpMkLst>
            <pc:docMk/>
            <pc:sldMk cId="4099748785" sldId="439"/>
            <ac:cxnSpMk id="20" creationId="{7FD425B2-BD1B-17F2-AE15-410E65746710}"/>
          </ac:cxnSpMkLst>
        </pc:cxnChg>
      </pc:sldChg>
      <pc:sldChg chg="addSp modSp new mod">
        <pc:chgData name="Lucas Jellema" userId="7e183fbb-84e0-44b3-9b03-0792bc8d162b" providerId="ADAL" clId="{9961BA8A-53C4-4109-9665-30954871D48C}" dt="2024-11-24T07:20:56.827" v="5908" actId="1076"/>
        <pc:sldMkLst>
          <pc:docMk/>
          <pc:sldMk cId="642593156" sldId="440"/>
        </pc:sldMkLst>
        <pc:spChg chg="mod">
          <ac:chgData name="Lucas Jellema" userId="7e183fbb-84e0-44b3-9b03-0792bc8d162b" providerId="ADAL" clId="{9961BA8A-53C4-4109-9665-30954871D48C}" dt="2024-11-24T07:20:53.946" v="5907" actId="20577"/>
          <ac:spMkLst>
            <pc:docMk/>
            <pc:sldMk cId="642593156" sldId="440"/>
            <ac:spMk id="2" creationId="{E0EE5AED-5FC7-763A-7331-4AED9731F151}"/>
          </ac:spMkLst>
        </pc:spChg>
        <pc:picChg chg="add mod">
          <ac:chgData name="Lucas Jellema" userId="7e183fbb-84e0-44b3-9b03-0792bc8d162b" providerId="ADAL" clId="{9961BA8A-53C4-4109-9665-30954871D48C}" dt="2024-11-24T07:20:56.827" v="5908" actId="1076"/>
          <ac:picMkLst>
            <pc:docMk/>
            <pc:sldMk cId="642593156" sldId="440"/>
            <ac:picMk id="5" creationId="{E01F0EDA-0030-7185-2F89-046D90B1008C}"/>
          </ac:picMkLst>
        </pc:picChg>
      </pc:sldChg>
      <pc:sldChg chg="add">
        <pc:chgData name="Lucas Jellema" userId="7e183fbb-84e0-44b3-9b03-0792bc8d162b" providerId="ADAL" clId="{9961BA8A-53C4-4109-9665-30954871D48C}" dt="2024-11-24T07:21:07.728" v="5909" actId="2890"/>
        <pc:sldMkLst>
          <pc:docMk/>
          <pc:sldMk cId="3048309810" sldId="441"/>
        </pc:sldMkLst>
      </pc:sldChg>
      <pc:sldChg chg="modSp add mod modTransition modAnim">
        <pc:chgData name="Lucas Jellema" userId="7e183fbb-84e0-44b3-9b03-0792bc8d162b" providerId="ADAL" clId="{9961BA8A-53C4-4109-9665-30954871D48C}" dt="2024-11-24T07:26:59.925" v="6161"/>
        <pc:sldMkLst>
          <pc:docMk/>
          <pc:sldMk cId="1198881427" sldId="442"/>
        </pc:sldMkLst>
        <pc:spChg chg="mod">
          <ac:chgData name="Lucas Jellema" userId="7e183fbb-84e0-44b3-9b03-0792bc8d162b" providerId="ADAL" clId="{9961BA8A-53C4-4109-9665-30954871D48C}" dt="2024-11-24T07:24:37.814" v="6085" actId="14"/>
          <ac:spMkLst>
            <pc:docMk/>
            <pc:sldMk cId="1198881427" sldId="442"/>
            <ac:spMk id="3" creationId="{7DE5FCBB-0883-6E17-5C58-CCA26C399758}"/>
          </ac:spMkLst>
        </pc:spChg>
        <pc:picChg chg="mod">
          <ac:chgData name="Lucas Jellema" userId="7e183fbb-84e0-44b3-9b03-0792bc8d162b" providerId="ADAL" clId="{9961BA8A-53C4-4109-9665-30954871D48C}" dt="2024-11-24T07:21:24.059" v="5919" actId="1076"/>
          <ac:picMkLst>
            <pc:docMk/>
            <pc:sldMk cId="1198881427" sldId="442"/>
            <ac:picMk id="5" creationId="{E01F0EDA-0030-7185-2F89-046D90B1008C}"/>
          </ac:picMkLst>
        </pc:picChg>
      </pc:sldChg>
      <pc:sldChg chg="addSp modSp add mod modAnim">
        <pc:chgData name="Lucas Jellema" userId="7e183fbb-84e0-44b3-9b03-0792bc8d162b" providerId="ADAL" clId="{9961BA8A-53C4-4109-9665-30954871D48C}" dt="2024-11-24T07:26:49.846" v="6160"/>
        <pc:sldMkLst>
          <pc:docMk/>
          <pc:sldMk cId="614469088" sldId="443"/>
        </pc:sldMkLst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4" creationId="{B5BAF0F7-7905-EA6F-DA1B-8179A6D36B55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6" creationId="{33383B3B-C802-FCF7-B3A9-B1A54BC2ADC8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7" creationId="{6D7C6A44-5E20-DCD3-1374-3EA285244749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8" creationId="{8A655A67-446C-F168-B6E7-E0F4EA771E4D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9" creationId="{A1A28F60-00F5-50D7-D6C1-E3615F744E24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10" creationId="{BF2F6C54-602D-4A6A-6F03-C5E251E8D414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12" creationId="{95F3F258-65BF-85EB-B543-41C1837DF01D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13" creationId="{ED98D908-D605-5953-E890-A5A9FF9315F4}"/>
          </ac:spMkLst>
        </pc:spChg>
        <pc:picChg chg="mod">
          <ac:chgData name="Lucas Jellema" userId="7e183fbb-84e0-44b3-9b03-0792bc8d162b" providerId="ADAL" clId="{9961BA8A-53C4-4109-9665-30954871D48C}" dt="2024-11-24T07:25:47.844" v="6099" actId="14100"/>
          <ac:picMkLst>
            <pc:docMk/>
            <pc:sldMk cId="614469088" sldId="443"/>
            <ac:picMk id="5" creationId="{E01F0EDA-0030-7185-2F89-046D90B1008C}"/>
          </ac:picMkLst>
        </pc:picChg>
        <pc:cxnChg chg="add mod">
          <ac:chgData name="Lucas Jellema" userId="7e183fbb-84e0-44b3-9b03-0792bc8d162b" providerId="ADAL" clId="{9961BA8A-53C4-4109-9665-30954871D48C}" dt="2024-11-24T07:26:45.491" v="6159" actId="1076"/>
          <ac:cxnSpMkLst>
            <pc:docMk/>
            <pc:sldMk cId="614469088" sldId="443"/>
            <ac:cxnSpMk id="11" creationId="{6F37EB9F-C5CA-71CE-13EB-4BCE08716BD2}"/>
          </ac:cxnSpMkLst>
        </pc:cxnChg>
      </pc:sldChg>
      <pc:sldChg chg="addSp modSp add mod">
        <pc:chgData name="Lucas Jellema" userId="7e183fbb-84e0-44b3-9b03-0792bc8d162b" providerId="ADAL" clId="{9961BA8A-53C4-4109-9665-30954871D48C}" dt="2024-11-24T07:25:39.852" v="6098" actId="208"/>
        <pc:sldMkLst>
          <pc:docMk/>
          <pc:sldMk cId="2417211192" sldId="444"/>
        </pc:sldMkLst>
        <pc:picChg chg="add mod">
          <ac:chgData name="Lucas Jellema" userId="7e183fbb-84e0-44b3-9b03-0792bc8d162b" providerId="ADAL" clId="{9961BA8A-53C4-4109-9665-30954871D48C}" dt="2024-11-24T07:25:09.032" v="6094" actId="14100"/>
          <ac:picMkLst>
            <pc:docMk/>
            <pc:sldMk cId="2417211192" sldId="444"/>
            <ac:picMk id="6" creationId="{ADA98991-F87B-2D19-4EA0-29408A11779C}"/>
          </ac:picMkLst>
        </pc:picChg>
        <pc:cxnChg chg="add mod">
          <ac:chgData name="Lucas Jellema" userId="7e183fbb-84e0-44b3-9b03-0792bc8d162b" providerId="ADAL" clId="{9961BA8A-53C4-4109-9665-30954871D48C}" dt="2024-11-24T07:25:39.852" v="6098" actId="208"/>
          <ac:cxnSpMkLst>
            <pc:docMk/>
            <pc:sldMk cId="2417211192" sldId="444"/>
            <ac:cxnSpMk id="8" creationId="{C14560EC-723A-F6B7-D64D-5EDA31B35E6A}"/>
          </ac:cxnSpMkLst>
        </pc:cxnChg>
      </pc:sldChg>
      <pc:sldChg chg="addSp delSp modSp add mod ord">
        <pc:chgData name="Lucas Jellema" userId="7e183fbb-84e0-44b3-9b03-0792bc8d162b" providerId="ADAL" clId="{9961BA8A-53C4-4109-9665-30954871D48C}" dt="2024-11-24T07:38:24.314" v="6615" actId="14100"/>
        <pc:sldMkLst>
          <pc:docMk/>
          <pc:sldMk cId="3854394600" sldId="445"/>
        </pc:sldMkLst>
        <pc:spChg chg="del mod">
          <ac:chgData name="Lucas Jellema" userId="7e183fbb-84e0-44b3-9b03-0792bc8d162b" providerId="ADAL" clId="{9961BA8A-53C4-4109-9665-30954871D48C}" dt="2024-11-24T07:36:23.698" v="6569" actId="478"/>
          <ac:spMkLst>
            <pc:docMk/>
            <pc:sldMk cId="3854394600" sldId="445"/>
            <ac:spMk id="3" creationId="{7DE5FCBB-0883-6E17-5C58-CCA26C399758}"/>
          </ac:spMkLst>
        </pc:spChg>
        <pc:spChg chg="del">
          <ac:chgData name="Lucas Jellema" userId="7e183fbb-84e0-44b3-9b03-0792bc8d162b" providerId="ADAL" clId="{9961BA8A-53C4-4109-9665-30954871D48C}" dt="2024-11-24T07:37:30.187" v="6609" actId="478"/>
          <ac:spMkLst>
            <pc:docMk/>
            <pc:sldMk cId="3854394600" sldId="445"/>
            <ac:spMk id="4" creationId="{B5BAF0F7-7905-EA6F-DA1B-8179A6D36B55}"/>
          </ac:spMkLst>
        </pc:spChg>
        <pc:spChg chg="mod ord">
          <ac:chgData name="Lucas Jellema" userId="7e183fbb-84e0-44b3-9b03-0792bc8d162b" providerId="ADAL" clId="{9961BA8A-53C4-4109-9665-30954871D48C}" dt="2024-11-24T07:37:28.183" v="6608" actId="1037"/>
          <ac:spMkLst>
            <pc:docMk/>
            <pc:sldMk cId="3854394600" sldId="445"/>
            <ac:spMk id="6" creationId="{33383B3B-C802-FCF7-B3A9-B1A54BC2ADC8}"/>
          </ac:spMkLst>
        </pc:spChg>
        <pc:spChg chg="mod ord">
          <ac:chgData name="Lucas Jellema" userId="7e183fbb-84e0-44b3-9b03-0792bc8d162b" providerId="ADAL" clId="{9961BA8A-53C4-4109-9665-30954871D48C}" dt="2024-11-24T07:37:28.183" v="6608" actId="1037"/>
          <ac:spMkLst>
            <pc:docMk/>
            <pc:sldMk cId="3854394600" sldId="445"/>
            <ac:spMk id="12" creationId="{95F3F258-65BF-85EB-B543-41C1837DF01D}"/>
          </ac:spMkLst>
        </pc:spChg>
        <pc:spChg chg="add mod ord">
          <ac:chgData name="Lucas Jellema" userId="7e183fbb-84e0-44b3-9b03-0792bc8d162b" providerId="ADAL" clId="{9961BA8A-53C4-4109-9665-30954871D48C}" dt="2024-11-24T07:37:17.291" v="6576" actId="167"/>
          <ac:spMkLst>
            <pc:docMk/>
            <pc:sldMk cId="3854394600" sldId="445"/>
            <ac:spMk id="19" creationId="{4F48D6D8-574A-EA47-308F-B4A23FC7058B}"/>
          </ac:spMkLst>
        </pc:spChg>
        <pc:spChg chg="add mod ord">
          <ac:chgData name="Lucas Jellema" userId="7e183fbb-84e0-44b3-9b03-0792bc8d162b" providerId="ADAL" clId="{9961BA8A-53C4-4109-9665-30954871D48C}" dt="2024-11-24T07:36:53.382" v="6574" actId="167"/>
          <ac:spMkLst>
            <pc:docMk/>
            <pc:sldMk cId="3854394600" sldId="445"/>
            <ac:spMk id="20" creationId="{C724BFD6-0924-3716-3B11-CCFEC1EF4784}"/>
          </ac:spMkLst>
        </pc:spChg>
        <pc:spChg chg="add mod">
          <ac:chgData name="Lucas Jellema" userId="7e183fbb-84e0-44b3-9b03-0792bc8d162b" providerId="ADAL" clId="{9961BA8A-53C4-4109-9665-30954871D48C}" dt="2024-11-24T07:36:58.637" v="6575"/>
          <ac:spMkLst>
            <pc:docMk/>
            <pc:sldMk cId="3854394600" sldId="445"/>
            <ac:spMk id="22" creationId="{790EC840-C882-3667-A6C1-BE30F542D781}"/>
          </ac:spMkLst>
        </pc:spChg>
        <pc:spChg chg="add mod">
          <ac:chgData name="Lucas Jellema" userId="7e183fbb-84e0-44b3-9b03-0792bc8d162b" providerId="ADAL" clId="{9961BA8A-53C4-4109-9665-30954871D48C}" dt="2024-11-24T07:38:15.959" v="6612" actId="208"/>
          <ac:spMkLst>
            <pc:docMk/>
            <pc:sldMk cId="3854394600" sldId="445"/>
            <ac:spMk id="23" creationId="{7AEB06C9-83FD-B341-613F-FABB2CD27D3A}"/>
          </ac:spMkLst>
        </pc:spChg>
        <pc:spChg chg="add mod">
          <ac:chgData name="Lucas Jellema" userId="7e183fbb-84e0-44b3-9b03-0792bc8d162b" providerId="ADAL" clId="{9961BA8A-53C4-4109-9665-30954871D48C}" dt="2024-11-24T07:38:24.314" v="6615" actId="14100"/>
          <ac:spMkLst>
            <pc:docMk/>
            <pc:sldMk cId="3854394600" sldId="445"/>
            <ac:spMk id="24" creationId="{BFB8E0C1-7BA6-BA04-8C44-91B31DC33624}"/>
          </ac:spMkLst>
        </pc:spChg>
        <pc:picChg chg="add mod">
          <ac:chgData name="Lucas Jellema" userId="7e183fbb-84e0-44b3-9b03-0792bc8d162b" providerId="ADAL" clId="{9961BA8A-53C4-4109-9665-30954871D48C}" dt="2024-11-24T07:31:25.554" v="6298" actId="1076"/>
          <ac:picMkLst>
            <pc:docMk/>
            <pc:sldMk cId="3854394600" sldId="445"/>
            <ac:picMk id="15" creationId="{64831B63-602B-2EFE-FED6-3AAB1770DD77}"/>
          </ac:picMkLst>
        </pc:picChg>
        <pc:cxnChg chg="mod">
          <ac:chgData name="Lucas Jellema" userId="7e183fbb-84e0-44b3-9b03-0792bc8d162b" providerId="ADAL" clId="{9961BA8A-53C4-4109-9665-30954871D48C}" dt="2024-11-24T07:37:30.187" v="6609" actId="478"/>
          <ac:cxnSpMkLst>
            <pc:docMk/>
            <pc:sldMk cId="3854394600" sldId="445"/>
            <ac:cxnSpMk id="11" creationId="{6F37EB9F-C5CA-71CE-13EB-4BCE08716BD2}"/>
          </ac:cxnSpMkLst>
        </pc:cxnChg>
        <pc:cxnChg chg="add del">
          <ac:chgData name="Lucas Jellema" userId="7e183fbb-84e0-44b3-9b03-0792bc8d162b" providerId="ADAL" clId="{9961BA8A-53C4-4109-9665-30954871D48C}" dt="2024-11-24T07:36:43.565" v="6573" actId="478"/>
          <ac:cxnSpMkLst>
            <pc:docMk/>
            <pc:sldMk cId="3854394600" sldId="445"/>
            <ac:cxnSpMk id="17" creationId="{303EC1B7-7277-7C44-FC3B-F59B0B55F26A}"/>
          </ac:cxnSpMkLst>
        </pc:cxnChg>
        <pc:cxnChg chg="add mod">
          <ac:chgData name="Lucas Jellema" userId="7e183fbb-84e0-44b3-9b03-0792bc8d162b" providerId="ADAL" clId="{9961BA8A-53C4-4109-9665-30954871D48C}" dt="2024-11-24T07:36:24.681" v="6570"/>
          <ac:cxnSpMkLst>
            <pc:docMk/>
            <pc:sldMk cId="3854394600" sldId="445"/>
            <ac:cxnSpMk id="21" creationId="{A6F2F993-1B2A-6830-9C87-F1F563B79BF8}"/>
          </ac:cxnSpMkLst>
        </pc:cxnChg>
      </pc:sldChg>
      <pc:sldChg chg="addSp modSp add mod">
        <pc:chgData name="Lucas Jellema" userId="7e183fbb-84e0-44b3-9b03-0792bc8d162b" providerId="ADAL" clId="{9961BA8A-53C4-4109-9665-30954871D48C}" dt="2024-11-24T07:36:16.395" v="6568" actId="14100"/>
        <pc:sldMkLst>
          <pc:docMk/>
          <pc:sldMk cId="358077713" sldId="446"/>
        </pc:sldMkLst>
        <pc:spChg chg="mod">
          <ac:chgData name="Lucas Jellema" userId="7e183fbb-84e0-44b3-9b03-0792bc8d162b" providerId="ADAL" clId="{9961BA8A-53C4-4109-9665-30954871D48C}" dt="2024-11-24T07:35:18.909" v="6499" actId="20577"/>
          <ac:spMkLst>
            <pc:docMk/>
            <pc:sldMk cId="358077713" sldId="446"/>
            <ac:spMk id="3" creationId="{7DE5FCBB-0883-6E17-5C58-CCA26C399758}"/>
          </ac:spMkLst>
        </pc:spChg>
        <pc:spChg chg="mod">
          <ac:chgData name="Lucas Jellema" userId="7e183fbb-84e0-44b3-9b03-0792bc8d162b" providerId="ADAL" clId="{9961BA8A-53C4-4109-9665-30954871D48C}" dt="2024-11-24T07:35:26.295" v="6500" actId="14100"/>
          <ac:spMkLst>
            <pc:docMk/>
            <pc:sldMk cId="358077713" sldId="446"/>
            <ac:spMk id="4" creationId="{B5BAF0F7-7905-EA6F-DA1B-8179A6D36B55}"/>
          </ac:spMkLst>
        </pc:spChg>
        <pc:spChg chg="mod">
          <ac:chgData name="Lucas Jellema" userId="7e183fbb-84e0-44b3-9b03-0792bc8d162b" providerId="ADAL" clId="{9961BA8A-53C4-4109-9665-30954871D48C}" dt="2024-11-24T07:35:35.626" v="6528" actId="1038"/>
          <ac:spMkLst>
            <pc:docMk/>
            <pc:sldMk cId="358077713" sldId="446"/>
            <ac:spMk id="6" creationId="{33383B3B-C802-FCF7-B3A9-B1A54BC2ADC8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7" creationId="{6D7C6A44-5E20-DCD3-1374-3EA285244749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8" creationId="{8A655A67-446C-F168-B6E7-E0F4EA771E4D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9" creationId="{A1A28F60-00F5-50D7-D6C1-E3615F744E24}"/>
          </ac:spMkLst>
        </pc:spChg>
        <pc:spChg chg="mod">
          <ac:chgData name="Lucas Jellema" userId="7e183fbb-84e0-44b3-9b03-0792bc8d162b" providerId="ADAL" clId="{9961BA8A-53C4-4109-9665-30954871D48C}" dt="2024-11-24T07:35:35.626" v="6528" actId="1038"/>
          <ac:spMkLst>
            <pc:docMk/>
            <pc:sldMk cId="358077713" sldId="446"/>
            <ac:spMk id="10" creationId="{BF2F6C54-602D-4A6A-6F03-C5E251E8D414}"/>
          </ac:spMkLst>
        </pc:spChg>
        <pc:spChg chg="mod">
          <ac:chgData name="Lucas Jellema" userId="7e183fbb-84e0-44b3-9b03-0792bc8d162b" providerId="ADAL" clId="{9961BA8A-53C4-4109-9665-30954871D48C}" dt="2024-11-24T07:35:35.626" v="6528" actId="1038"/>
          <ac:spMkLst>
            <pc:docMk/>
            <pc:sldMk cId="358077713" sldId="446"/>
            <ac:spMk id="12" creationId="{95F3F258-65BF-85EB-B543-41C1837DF01D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13" creationId="{ED98D908-D605-5953-E890-A5A9FF9315F4}"/>
          </ac:spMkLst>
        </pc:spChg>
        <pc:spChg chg="add mod">
          <ac:chgData name="Lucas Jellema" userId="7e183fbb-84e0-44b3-9b03-0792bc8d162b" providerId="ADAL" clId="{9961BA8A-53C4-4109-9665-30954871D48C}" dt="2024-11-24T07:33:57.980" v="6413" actId="207"/>
          <ac:spMkLst>
            <pc:docMk/>
            <pc:sldMk cId="358077713" sldId="446"/>
            <ac:spMk id="16" creationId="{04745E86-4B56-193A-1A27-3E2916AFBEB6}"/>
          </ac:spMkLst>
        </pc:spChg>
        <pc:spChg chg="add mod">
          <ac:chgData name="Lucas Jellema" userId="7e183fbb-84e0-44b3-9b03-0792bc8d162b" providerId="ADAL" clId="{9961BA8A-53C4-4109-9665-30954871D48C}" dt="2024-11-24T07:34:03.478" v="6417" actId="20577"/>
          <ac:spMkLst>
            <pc:docMk/>
            <pc:sldMk cId="358077713" sldId="446"/>
            <ac:spMk id="18" creationId="{15C2CEF3-A6CC-AF92-B854-0A61C5B2A6CD}"/>
          </ac:spMkLst>
        </pc:spChg>
        <pc:spChg chg="add mod">
          <ac:chgData name="Lucas Jellema" userId="7e183fbb-84e0-44b3-9b03-0792bc8d162b" providerId="ADAL" clId="{9961BA8A-53C4-4109-9665-30954871D48C}" dt="2024-11-24T07:33:51.971" v="6412" actId="1076"/>
          <ac:spMkLst>
            <pc:docMk/>
            <pc:sldMk cId="358077713" sldId="446"/>
            <ac:spMk id="19" creationId="{C393486D-4620-CBDE-9DA1-FD25E9CBD59F}"/>
          </ac:spMkLst>
        </pc:spChg>
        <pc:spChg chg="add mod">
          <ac:chgData name="Lucas Jellema" userId="7e183fbb-84e0-44b3-9b03-0792bc8d162b" providerId="ADAL" clId="{9961BA8A-53C4-4109-9665-30954871D48C}" dt="2024-11-24T07:36:00.836" v="6567" actId="20577"/>
          <ac:spMkLst>
            <pc:docMk/>
            <pc:sldMk cId="358077713" sldId="446"/>
            <ac:spMk id="20" creationId="{10F40231-F8BE-2410-1961-7953C5A5DBB7}"/>
          </ac:spMkLst>
        </pc:spChg>
        <pc:cxnChg chg="mod">
          <ac:chgData name="Lucas Jellema" userId="7e183fbb-84e0-44b3-9b03-0792bc8d162b" providerId="ADAL" clId="{9961BA8A-53C4-4109-9665-30954871D48C}" dt="2024-11-24T07:35:26.295" v="6500" actId="14100"/>
          <ac:cxnSpMkLst>
            <pc:docMk/>
            <pc:sldMk cId="358077713" sldId="446"/>
            <ac:cxnSpMk id="11" creationId="{6F37EB9F-C5CA-71CE-13EB-4BCE08716BD2}"/>
          </ac:cxnSpMkLst>
        </pc:cxnChg>
        <pc:cxnChg chg="mod">
          <ac:chgData name="Lucas Jellema" userId="7e183fbb-84e0-44b3-9b03-0792bc8d162b" providerId="ADAL" clId="{9961BA8A-53C4-4109-9665-30954871D48C}" dt="2024-11-24T07:36:16.395" v="6568" actId="14100"/>
          <ac:cxnSpMkLst>
            <pc:docMk/>
            <pc:sldMk cId="358077713" sldId="446"/>
            <ac:cxnSpMk id="17" creationId="{303EC1B7-7277-7C44-FC3B-F59B0B55F26A}"/>
          </ac:cxnSpMkLst>
        </pc:cxnChg>
        <pc:cxnChg chg="add mod">
          <ac:chgData name="Lucas Jellema" userId="7e183fbb-84e0-44b3-9b03-0792bc8d162b" providerId="ADAL" clId="{9961BA8A-53C4-4109-9665-30954871D48C}" dt="2024-11-24T07:34:14.830" v="6420" actId="14100"/>
          <ac:cxnSpMkLst>
            <pc:docMk/>
            <pc:sldMk cId="358077713" sldId="446"/>
            <ac:cxnSpMk id="21" creationId="{ED6D1002-676C-741B-E3E5-DD6ADE213BC3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7:43:21.351" v="6690"/>
        <pc:sldMkLst>
          <pc:docMk/>
          <pc:sldMk cId="3244735370" sldId="447"/>
        </pc:sldMkLst>
        <pc:spChg chg="del">
          <ac:chgData name="Lucas Jellema" userId="7e183fbb-84e0-44b3-9b03-0792bc8d162b" providerId="ADAL" clId="{9961BA8A-53C4-4109-9665-30954871D48C}" dt="2024-11-24T07:38:48.428" v="6617" actId="478"/>
          <ac:spMkLst>
            <pc:docMk/>
            <pc:sldMk cId="3244735370" sldId="447"/>
            <ac:spMk id="3" creationId="{7DE5FCBB-0883-6E17-5C58-CCA26C399758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4" creationId="{B5BAF0F7-7905-EA6F-DA1B-8179A6D36B55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6" creationId="{33383B3B-C802-FCF7-B3A9-B1A54BC2ADC8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7" creationId="{6D7C6A44-5E20-DCD3-1374-3EA285244749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8" creationId="{8A655A67-446C-F168-B6E7-E0F4EA771E4D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9" creationId="{A1A28F60-00F5-50D7-D6C1-E3615F744E24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0" creationId="{BF2F6C54-602D-4A6A-6F03-C5E251E8D414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2" creationId="{95F3F258-65BF-85EB-B543-41C1837DF01D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3" creationId="{ED98D908-D605-5953-E890-A5A9FF9315F4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6" creationId="{04745E86-4B56-193A-1A27-3E2916AFBEB6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8" creationId="{15C2CEF3-A6CC-AF92-B854-0A61C5B2A6CD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9" creationId="{C393486D-4620-CBDE-9DA1-FD25E9CBD59F}"/>
          </ac:spMkLst>
        </pc:spChg>
        <pc:spChg chg="mod">
          <ac:chgData name="Lucas Jellema" userId="7e183fbb-84e0-44b3-9b03-0792bc8d162b" providerId="ADAL" clId="{9961BA8A-53C4-4109-9665-30954871D48C}" dt="2024-11-24T07:39:56.953" v="6634" actId="1076"/>
          <ac:spMkLst>
            <pc:docMk/>
            <pc:sldMk cId="3244735370" sldId="447"/>
            <ac:spMk id="20" creationId="{10F40231-F8BE-2410-1961-7953C5A5DBB7}"/>
          </ac:spMkLst>
        </pc:spChg>
        <pc:spChg chg="add del mod">
          <ac:chgData name="Lucas Jellema" userId="7e183fbb-84e0-44b3-9b03-0792bc8d162b" providerId="ADAL" clId="{9961BA8A-53C4-4109-9665-30954871D48C}" dt="2024-11-24T07:38:52.880" v="6618" actId="478"/>
          <ac:spMkLst>
            <pc:docMk/>
            <pc:sldMk cId="3244735370" sldId="447"/>
            <ac:spMk id="22" creationId="{82D0A0AC-1BAA-A04E-B28E-84551AC918A4}"/>
          </ac:spMkLst>
        </pc:spChg>
        <pc:spChg chg="add del mod">
          <ac:chgData name="Lucas Jellema" userId="7e183fbb-84e0-44b3-9b03-0792bc8d162b" providerId="ADAL" clId="{9961BA8A-53C4-4109-9665-30954871D48C}" dt="2024-11-24T07:40:00.525" v="6636" actId="478"/>
          <ac:spMkLst>
            <pc:docMk/>
            <pc:sldMk cId="3244735370" sldId="447"/>
            <ac:spMk id="23" creationId="{27C2CE80-FC6E-645A-4E0B-AEE8860A5D8F}"/>
          </ac:spMkLst>
        </pc:spChg>
        <pc:spChg chg="add del mod">
          <ac:chgData name="Lucas Jellema" userId="7e183fbb-84e0-44b3-9b03-0792bc8d162b" providerId="ADAL" clId="{9961BA8A-53C4-4109-9665-30954871D48C}" dt="2024-11-24T07:40:29.909" v="6655" actId="478"/>
          <ac:spMkLst>
            <pc:docMk/>
            <pc:sldMk cId="3244735370" sldId="447"/>
            <ac:spMk id="24" creationId="{ECB4DF2F-5798-2B39-D56C-C905C0C507A3}"/>
          </ac:spMkLst>
        </pc:spChg>
        <pc:spChg chg="add del">
          <ac:chgData name="Lucas Jellema" userId="7e183fbb-84e0-44b3-9b03-0792bc8d162b" providerId="ADAL" clId="{9961BA8A-53C4-4109-9665-30954871D48C}" dt="2024-11-24T07:39:36.194" v="6628" actId="11529"/>
          <ac:spMkLst>
            <pc:docMk/>
            <pc:sldMk cId="3244735370" sldId="447"/>
            <ac:spMk id="25" creationId="{DB190875-7D51-6C6C-707F-D12B3B9C3E3C}"/>
          </ac:spMkLst>
        </pc:spChg>
        <pc:spChg chg="add mod">
          <ac:chgData name="Lucas Jellema" userId="7e183fbb-84e0-44b3-9b03-0792bc8d162b" providerId="ADAL" clId="{9961BA8A-53C4-4109-9665-30954871D48C}" dt="2024-11-24T07:39:57.576" v="6635"/>
          <ac:spMkLst>
            <pc:docMk/>
            <pc:sldMk cId="3244735370" sldId="447"/>
            <ac:spMk id="26" creationId="{AB36C261-CE1E-DA18-C28A-D68FAB8D99BC}"/>
          </ac:spMkLst>
        </pc:spChg>
        <pc:spChg chg="add mod">
          <ac:chgData name="Lucas Jellema" userId="7e183fbb-84e0-44b3-9b03-0792bc8d162b" providerId="ADAL" clId="{9961BA8A-53C4-4109-9665-30954871D48C}" dt="2024-11-24T07:39:57.576" v="6635"/>
          <ac:spMkLst>
            <pc:docMk/>
            <pc:sldMk cId="3244735370" sldId="447"/>
            <ac:spMk id="27" creationId="{78E9FD64-09D3-2A08-3495-5B1F6B547475}"/>
          </ac:spMkLst>
        </pc:spChg>
        <pc:spChg chg="add mod">
          <ac:chgData name="Lucas Jellema" userId="7e183fbb-84e0-44b3-9b03-0792bc8d162b" providerId="ADAL" clId="{9961BA8A-53C4-4109-9665-30954871D48C}" dt="2024-11-24T07:40:26.103" v="6654" actId="13822"/>
          <ac:spMkLst>
            <pc:docMk/>
            <pc:sldMk cId="3244735370" sldId="447"/>
            <ac:spMk id="28" creationId="{250D6F1C-0C9F-91F5-F1AE-AD4E04DDB9A9}"/>
          </ac:spMkLst>
        </pc:spChg>
        <pc:spChg chg="add mod">
          <ac:chgData name="Lucas Jellema" userId="7e183fbb-84e0-44b3-9b03-0792bc8d162b" providerId="ADAL" clId="{9961BA8A-53C4-4109-9665-30954871D48C}" dt="2024-11-24T07:40:08.661" v="6645" actId="20577"/>
          <ac:spMkLst>
            <pc:docMk/>
            <pc:sldMk cId="3244735370" sldId="447"/>
            <ac:spMk id="29" creationId="{5F2C816F-15CC-7228-3151-1FB0B2A12461}"/>
          </ac:spMkLst>
        </pc:spChg>
        <pc:spChg chg="add mod">
          <ac:chgData name="Lucas Jellema" userId="7e183fbb-84e0-44b3-9b03-0792bc8d162b" providerId="ADAL" clId="{9961BA8A-53C4-4109-9665-30954871D48C}" dt="2024-11-24T07:40:05.160" v="6638" actId="1076"/>
          <ac:spMkLst>
            <pc:docMk/>
            <pc:sldMk cId="3244735370" sldId="447"/>
            <ac:spMk id="30" creationId="{A1A95778-2F1E-C361-8DB9-9E2D7FB9321B}"/>
          </ac:spMkLst>
        </pc:spChg>
        <pc:spChg chg="add mod">
          <ac:chgData name="Lucas Jellema" userId="7e183fbb-84e0-44b3-9b03-0792bc8d162b" providerId="ADAL" clId="{9961BA8A-53C4-4109-9665-30954871D48C}" dt="2024-11-24T07:40:17.136" v="6653" actId="20577"/>
          <ac:spMkLst>
            <pc:docMk/>
            <pc:sldMk cId="3244735370" sldId="447"/>
            <ac:spMk id="31" creationId="{3149CE9D-8E00-931B-DDD1-DD85CEB31A06}"/>
          </ac:spMkLst>
        </pc:spChg>
        <pc:spChg chg="add mod">
          <ac:chgData name="Lucas Jellema" userId="7e183fbb-84e0-44b3-9b03-0792bc8d162b" providerId="ADAL" clId="{9961BA8A-53C4-4109-9665-30954871D48C}" dt="2024-11-24T07:41:03.053" v="6672" actId="207"/>
          <ac:spMkLst>
            <pc:docMk/>
            <pc:sldMk cId="3244735370" sldId="447"/>
            <ac:spMk id="32" creationId="{446A3B2A-BAD1-52DA-45C2-58362C21E677}"/>
          </ac:spMkLst>
        </pc:spChg>
        <pc:spChg chg="add mod">
          <ac:chgData name="Lucas Jellema" userId="7e183fbb-84e0-44b3-9b03-0792bc8d162b" providerId="ADAL" clId="{9961BA8A-53C4-4109-9665-30954871D48C}" dt="2024-11-24T07:41:56.266" v="6681" actId="20577"/>
          <ac:spMkLst>
            <pc:docMk/>
            <pc:sldMk cId="3244735370" sldId="447"/>
            <ac:spMk id="33" creationId="{537F3798-A31C-B0BE-7737-CA6E35D35854}"/>
          </ac:spMkLst>
        </pc:spChg>
        <pc:spChg chg="add mod">
          <ac:chgData name="Lucas Jellema" userId="7e183fbb-84e0-44b3-9b03-0792bc8d162b" providerId="ADAL" clId="{9961BA8A-53C4-4109-9665-30954871D48C}" dt="2024-11-24T07:40:39.339" v="6657" actId="1076"/>
          <ac:spMkLst>
            <pc:docMk/>
            <pc:sldMk cId="3244735370" sldId="447"/>
            <ac:spMk id="34" creationId="{31D417EA-EA9C-AD5F-A48D-2650FAD146A6}"/>
          </ac:spMkLst>
        </pc:spChg>
        <pc:spChg chg="add mod">
          <ac:chgData name="Lucas Jellema" userId="7e183fbb-84e0-44b3-9b03-0792bc8d162b" providerId="ADAL" clId="{9961BA8A-53C4-4109-9665-30954871D48C}" dt="2024-11-24T07:40:51.612" v="6670" actId="20577"/>
          <ac:spMkLst>
            <pc:docMk/>
            <pc:sldMk cId="3244735370" sldId="447"/>
            <ac:spMk id="35" creationId="{6119E43B-892A-0F0E-B4C6-1201A58809DC}"/>
          </ac:spMkLst>
        </pc:spChg>
        <pc:picChg chg="del">
          <ac:chgData name="Lucas Jellema" userId="7e183fbb-84e0-44b3-9b03-0792bc8d162b" providerId="ADAL" clId="{9961BA8A-53C4-4109-9665-30954871D48C}" dt="2024-11-24T07:38:48.428" v="6617" actId="478"/>
          <ac:picMkLst>
            <pc:docMk/>
            <pc:sldMk cId="3244735370" sldId="447"/>
            <ac:picMk id="15" creationId="{64831B63-602B-2EFE-FED6-3AAB1770DD77}"/>
          </ac:picMkLst>
        </pc:picChg>
        <pc:cxnChg chg="mod">
          <ac:chgData name="Lucas Jellema" userId="7e183fbb-84e0-44b3-9b03-0792bc8d162b" providerId="ADAL" clId="{9961BA8A-53C4-4109-9665-30954871D48C}" dt="2024-11-24T07:39:11.937" v="6620" actId="1076"/>
          <ac:cxnSpMkLst>
            <pc:docMk/>
            <pc:sldMk cId="3244735370" sldId="447"/>
            <ac:cxnSpMk id="11" creationId="{6F37EB9F-C5CA-71CE-13EB-4BCE08716BD2}"/>
          </ac:cxnSpMkLst>
        </pc:cxnChg>
        <pc:cxnChg chg="del">
          <ac:chgData name="Lucas Jellema" userId="7e183fbb-84e0-44b3-9b03-0792bc8d162b" providerId="ADAL" clId="{9961BA8A-53C4-4109-9665-30954871D48C}" dt="2024-11-24T07:38:48.428" v="6617" actId="478"/>
          <ac:cxnSpMkLst>
            <pc:docMk/>
            <pc:sldMk cId="3244735370" sldId="447"/>
            <ac:cxnSpMk id="17" creationId="{303EC1B7-7277-7C44-FC3B-F59B0B55F26A}"/>
          </ac:cxnSpMkLst>
        </pc:cxnChg>
        <pc:cxnChg chg="mod">
          <ac:chgData name="Lucas Jellema" userId="7e183fbb-84e0-44b3-9b03-0792bc8d162b" providerId="ADAL" clId="{9961BA8A-53C4-4109-9665-30954871D48C}" dt="2024-11-24T07:39:11.937" v="6620" actId="1076"/>
          <ac:cxnSpMkLst>
            <pc:docMk/>
            <pc:sldMk cId="3244735370" sldId="447"/>
            <ac:cxnSpMk id="21" creationId="{ED6D1002-676C-741B-E3E5-DD6ADE213BC3}"/>
          </ac:cxnSpMkLst>
        </pc:cxnChg>
        <pc:cxnChg chg="add mod">
          <ac:chgData name="Lucas Jellema" userId="7e183fbb-84e0-44b3-9b03-0792bc8d162b" providerId="ADAL" clId="{9961BA8A-53C4-4109-9665-30954871D48C}" dt="2024-11-24T07:41:56.266" v="6681" actId="20577"/>
          <ac:cxnSpMkLst>
            <pc:docMk/>
            <pc:sldMk cId="3244735370" sldId="447"/>
            <ac:cxnSpMk id="37" creationId="{0BC2801E-A7EB-020E-7E0A-2EE04AD03B7A}"/>
          </ac:cxnSpMkLst>
        </pc:cxnChg>
        <pc:cxnChg chg="add mod">
          <ac:chgData name="Lucas Jellema" userId="7e183fbb-84e0-44b3-9b03-0792bc8d162b" providerId="ADAL" clId="{9961BA8A-53C4-4109-9665-30954871D48C}" dt="2024-11-24T07:41:56.266" v="6681" actId="20577"/>
          <ac:cxnSpMkLst>
            <pc:docMk/>
            <pc:sldMk cId="3244735370" sldId="447"/>
            <ac:cxnSpMk id="39" creationId="{D051FE8E-6184-69DF-F9AC-B9A909F86B80}"/>
          </ac:cxnSpMkLst>
        </pc:cxnChg>
        <pc:cxnChg chg="add mod">
          <ac:chgData name="Lucas Jellema" userId="7e183fbb-84e0-44b3-9b03-0792bc8d162b" providerId="ADAL" clId="{9961BA8A-53C4-4109-9665-30954871D48C}" dt="2024-11-24T07:41:41.750" v="6678" actId="108"/>
          <ac:cxnSpMkLst>
            <pc:docMk/>
            <pc:sldMk cId="3244735370" sldId="447"/>
            <ac:cxnSpMk id="41" creationId="{7A154A2F-97F4-8F1C-E372-C188D820A573}"/>
          </ac:cxnSpMkLst>
        </pc:cxnChg>
        <pc:cxnChg chg="add">
          <ac:chgData name="Lucas Jellema" userId="7e183fbb-84e0-44b3-9b03-0792bc8d162b" providerId="ADAL" clId="{9961BA8A-53C4-4109-9665-30954871D48C}" dt="2024-11-24T07:42:13.736" v="6682" actId="11529"/>
          <ac:cxnSpMkLst>
            <pc:docMk/>
            <pc:sldMk cId="3244735370" sldId="447"/>
            <ac:cxnSpMk id="43" creationId="{9EA12F24-0B43-B1F0-B1D1-64E4FC11C48A}"/>
          </ac:cxnSpMkLst>
        </pc:cxnChg>
        <pc:cxnChg chg="add mod">
          <ac:chgData name="Lucas Jellema" userId="7e183fbb-84e0-44b3-9b03-0792bc8d162b" providerId="ADAL" clId="{9961BA8A-53C4-4109-9665-30954871D48C}" dt="2024-11-24T07:42:19.332" v="6684" actId="1076"/>
          <ac:cxnSpMkLst>
            <pc:docMk/>
            <pc:sldMk cId="3244735370" sldId="447"/>
            <ac:cxnSpMk id="44" creationId="{80BB8A28-8092-E372-77A9-2EBD166790E2}"/>
          </ac:cxnSpMkLst>
        </pc:cxnChg>
        <pc:cxnChg chg="add mod">
          <ac:chgData name="Lucas Jellema" userId="7e183fbb-84e0-44b3-9b03-0792bc8d162b" providerId="ADAL" clId="{9961BA8A-53C4-4109-9665-30954871D48C}" dt="2024-11-24T07:42:25.385" v="6686" actId="1076"/>
          <ac:cxnSpMkLst>
            <pc:docMk/>
            <pc:sldMk cId="3244735370" sldId="447"/>
            <ac:cxnSpMk id="45" creationId="{03249504-9B8E-50D7-2AE7-0A233A51C8B7}"/>
          </ac:cxnSpMkLst>
        </pc:cxnChg>
      </pc:sldChg>
      <pc:sldChg chg="addSp delSp modSp new mod">
        <pc:chgData name="Lucas Jellema" userId="7e183fbb-84e0-44b3-9b03-0792bc8d162b" providerId="ADAL" clId="{9961BA8A-53C4-4109-9665-30954871D48C}" dt="2024-11-24T07:43:50.557" v="6697" actId="1076"/>
        <pc:sldMkLst>
          <pc:docMk/>
          <pc:sldMk cId="610177804" sldId="448"/>
        </pc:sldMkLst>
        <pc:spChg chg="del">
          <ac:chgData name="Lucas Jellema" userId="7e183fbb-84e0-44b3-9b03-0792bc8d162b" providerId="ADAL" clId="{9961BA8A-53C4-4109-9665-30954871D48C}" dt="2024-11-24T07:43:44.456" v="6692"/>
          <ac:spMkLst>
            <pc:docMk/>
            <pc:sldMk cId="610177804" sldId="448"/>
            <ac:spMk id="3" creationId="{71DE50ED-9B3B-9E8E-B3C0-6EA61A3CB2AC}"/>
          </ac:spMkLst>
        </pc:spChg>
        <pc:picChg chg="add mod">
          <ac:chgData name="Lucas Jellema" userId="7e183fbb-84e0-44b3-9b03-0792bc8d162b" providerId="ADAL" clId="{9961BA8A-53C4-4109-9665-30954871D48C}" dt="2024-11-24T07:43:50.557" v="6697" actId="1076"/>
          <ac:picMkLst>
            <pc:docMk/>
            <pc:sldMk cId="610177804" sldId="448"/>
            <ac:picMk id="5" creationId="{EEDC4F29-53F4-6A4E-1AEE-28ADA7F06814}"/>
          </ac:picMkLst>
        </pc:picChg>
      </pc:sldChg>
      <pc:sldChg chg="new del">
        <pc:chgData name="Lucas Jellema" userId="7e183fbb-84e0-44b3-9b03-0792bc8d162b" providerId="ADAL" clId="{9961BA8A-53C4-4109-9665-30954871D48C}" dt="2024-11-24T07:43:54.745" v="6699" actId="680"/>
        <pc:sldMkLst>
          <pc:docMk/>
          <pc:sldMk cId="348422797" sldId="449"/>
        </pc:sldMkLst>
      </pc:sldChg>
      <pc:sldChg chg="addSp modSp add mod modTransition">
        <pc:chgData name="Lucas Jellema" userId="7e183fbb-84e0-44b3-9b03-0792bc8d162b" providerId="ADAL" clId="{9961BA8A-53C4-4109-9665-30954871D48C}" dt="2024-11-24T07:44:31.258" v="6709"/>
        <pc:sldMkLst>
          <pc:docMk/>
          <pc:sldMk cId="1183148319" sldId="449"/>
        </pc:sldMkLst>
        <pc:picChg chg="add mod">
          <ac:chgData name="Lucas Jellema" userId="7e183fbb-84e0-44b3-9b03-0792bc8d162b" providerId="ADAL" clId="{9961BA8A-53C4-4109-9665-30954871D48C}" dt="2024-11-24T07:44:19.572" v="6706" actId="1076"/>
          <ac:picMkLst>
            <pc:docMk/>
            <pc:sldMk cId="1183148319" sldId="449"/>
            <ac:picMk id="4" creationId="{48F31B91-0360-3852-18B0-C79F893614B5}"/>
          </ac:picMkLst>
        </pc:picChg>
        <pc:picChg chg="mod ord">
          <ac:chgData name="Lucas Jellema" userId="7e183fbb-84e0-44b3-9b03-0792bc8d162b" providerId="ADAL" clId="{9961BA8A-53C4-4109-9665-30954871D48C}" dt="2024-11-24T07:44:27.888" v="6708" actId="1076"/>
          <ac:picMkLst>
            <pc:docMk/>
            <pc:sldMk cId="1183148319" sldId="449"/>
            <ac:picMk id="5" creationId="{EEDC4F29-53F4-6A4E-1AEE-28ADA7F06814}"/>
          </ac:picMkLst>
        </pc:picChg>
      </pc:sldChg>
      <pc:sldChg chg="addSp delSp modSp new add del mod">
        <pc:chgData name="Lucas Jellema" userId="7e183fbb-84e0-44b3-9b03-0792bc8d162b" providerId="ADAL" clId="{9961BA8A-53C4-4109-9665-30954871D48C}" dt="2024-11-24T08:05:47.381" v="6857" actId="20577"/>
        <pc:sldMkLst>
          <pc:docMk/>
          <pc:sldMk cId="1970718409" sldId="450"/>
        </pc:sldMkLst>
        <pc:spChg chg="del">
          <ac:chgData name="Lucas Jellema" userId="7e183fbb-84e0-44b3-9b03-0792bc8d162b" providerId="ADAL" clId="{9961BA8A-53C4-4109-9665-30954871D48C}" dt="2024-11-24T07:59:49.994" v="6713" actId="478"/>
          <ac:spMkLst>
            <pc:docMk/>
            <pc:sldMk cId="1970718409" sldId="450"/>
            <ac:spMk id="2" creationId="{E21DB46B-3A6D-7116-DC34-ACE409373759}"/>
          </ac:spMkLst>
        </pc:spChg>
        <pc:spChg chg="del">
          <ac:chgData name="Lucas Jellema" userId="7e183fbb-84e0-44b3-9b03-0792bc8d162b" providerId="ADAL" clId="{9961BA8A-53C4-4109-9665-30954871D48C}" dt="2024-11-24T07:59:47.116" v="6712" actId="478"/>
          <ac:spMkLst>
            <pc:docMk/>
            <pc:sldMk cId="1970718409" sldId="450"/>
            <ac:spMk id="3" creationId="{BCBB97C7-9C6D-8BF7-3ADB-0D1466520D6B}"/>
          </ac:spMkLst>
        </pc:spChg>
        <pc:spChg chg="add mod">
          <ac:chgData name="Lucas Jellema" userId="7e183fbb-84e0-44b3-9b03-0792bc8d162b" providerId="ADAL" clId="{9961BA8A-53C4-4109-9665-30954871D48C}" dt="2024-11-24T08:04:16.461" v="6822" actId="1076"/>
          <ac:spMkLst>
            <pc:docMk/>
            <pc:sldMk cId="1970718409" sldId="450"/>
            <ac:spMk id="4" creationId="{D82F4472-C8A8-A52E-F3BA-985D6B22A20E}"/>
          </ac:spMkLst>
        </pc:spChg>
        <pc:spChg chg="add mod">
          <ac:chgData name="Lucas Jellema" userId="7e183fbb-84e0-44b3-9b03-0792bc8d162b" providerId="ADAL" clId="{9961BA8A-53C4-4109-9665-30954871D48C}" dt="2024-11-24T08:04:16.461" v="6822" actId="1076"/>
          <ac:spMkLst>
            <pc:docMk/>
            <pc:sldMk cId="1970718409" sldId="450"/>
            <ac:spMk id="5" creationId="{938B552F-AD90-4B96-3E9B-B1FCC7534337}"/>
          </ac:spMkLst>
        </pc:spChg>
        <pc:spChg chg="add mod">
          <ac:chgData name="Lucas Jellema" userId="7e183fbb-84e0-44b3-9b03-0792bc8d162b" providerId="ADAL" clId="{9961BA8A-53C4-4109-9665-30954871D48C}" dt="2024-11-24T08:04:16.461" v="6822" actId="1076"/>
          <ac:spMkLst>
            <pc:docMk/>
            <pc:sldMk cId="1970718409" sldId="450"/>
            <ac:spMk id="6" creationId="{52182379-9F57-148C-F9D2-D9FB064CBBDC}"/>
          </ac:spMkLst>
        </pc:spChg>
        <pc:spChg chg="add mod">
          <ac:chgData name="Lucas Jellema" userId="7e183fbb-84e0-44b3-9b03-0792bc8d162b" providerId="ADAL" clId="{9961BA8A-53C4-4109-9665-30954871D48C}" dt="2024-11-24T08:05:47.381" v="6857" actId="20577"/>
          <ac:spMkLst>
            <pc:docMk/>
            <pc:sldMk cId="1970718409" sldId="450"/>
            <ac:spMk id="7" creationId="{C1C22085-4EB4-3227-027C-8FA296517BD8}"/>
          </ac:spMkLst>
        </pc:spChg>
        <pc:picChg chg="add del mod modCrop">
          <ac:chgData name="Lucas Jellema" userId="7e183fbb-84e0-44b3-9b03-0792bc8d162b" providerId="ADAL" clId="{9961BA8A-53C4-4109-9665-30954871D48C}" dt="2024-11-24T08:03:47.442" v="6803" actId="478"/>
          <ac:picMkLst>
            <pc:docMk/>
            <pc:sldMk cId="1970718409" sldId="450"/>
            <ac:picMk id="8" creationId="{4CCD6EA0-2799-C973-CF59-74E8E6BADFD1}"/>
          </ac:picMkLst>
        </pc:picChg>
        <pc:picChg chg="add mod">
          <ac:chgData name="Lucas Jellema" userId="7e183fbb-84e0-44b3-9b03-0792bc8d162b" providerId="ADAL" clId="{9961BA8A-53C4-4109-9665-30954871D48C}" dt="2024-11-24T08:03:57.852" v="6809" actId="1076"/>
          <ac:picMkLst>
            <pc:docMk/>
            <pc:sldMk cId="1970718409" sldId="450"/>
            <ac:picMk id="10" creationId="{0141F68E-B07A-2B24-B559-2683097E28A4}"/>
          </ac:picMkLst>
        </pc:picChg>
      </pc:sldChg>
      <pc:sldChg chg="addSp modSp add mod modAnim">
        <pc:chgData name="Lucas Jellema" userId="7e183fbb-84e0-44b3-9b03-0792bc8d162b" providerId="ADAL" clId="{9961BA8A-53C4-4109-9665-30954871D48C}" dt="2024-11-24T08:10:17.695" v="6973"/>
        <pc:sldMkLst>
          <pc:docMk/>
          <pc:sldMk cId="770422805" sldId="451"/>
        </pc:sldMkLst>
        <pc:spChg chg="add mod">
          <ac:chgData name="Lucas Jellema" userId="7e183fbb-84e0-44b3-9b03-0792bc8d162b" providerId="ADAL" clId="{9961BA8A-53C4-4109-9665-30954871D48C}" dt="2024-11-24T08:06:17.738" v="6862"/>
          <ac:spMkLst>
            <pc:docMk/>
            <pc:sldMk cId="770422805" sldId="451"/>
            <ac:spMk id="2" creationId="{B9D7C578-5AA0-2F14-C175-6C46369AF21F}"/>
          </ac:spMkLst>
        </pc:spChg>
        <pc:spChg chg="add mod">
          <ac:chgData name="Lucas Jellema" userId="7e183fbb-84e0-44b3-9b03-0792bc8d162b" providerId="ADAL" clId="{9961BA8A-53C4-4109-9665-30954871D48C}" dt="2024-11-24T08:07:07.695" v="6902" actId="207"/>
          <ac:spMkLst>
            <pc:docMk/>
            <pc:sldMk cId="770422805" sldId="451"/>
            <ac:spMk id="3" creationId="{DEDBEF94-71A6-0D0E-2CAF-44084ECCA73A}"/>
          </ac:spMkLst>
        </pc:spChg>
        <pc:spChg chg="add mod">
          <ac:chgData name="Lucas Jellema" userId="7e183fbb-84e0-44b3-9b03-0792bc8d162b" providerId="ADAL" clId="{9961BA8A-53C4-4109-9665-30954871D48C}" dt="2024-11-24T08:06:30.440" v="6868" actId="20577"/>
          <ac:spMkLst>
            <pc:docMk/>
            <pc:sldMk cId="770422805" sldId="451"/>
            <ac:spMk id="8" creationId="{45AC76DE-92DF-FE46-FC26-4E17B3D0326A}"/>
          </ac:spMkLst>
        </pc:spChg>
        <pc:spChg chg="add mod">
          <ac:chgData name="Lucas Jellema" userId="7e183fbb-84e0-44b3-9b03-0792bc8d162b" providerId="ADAL" clId="{9961BA8A-53C4-4109-9665-30954871D48C}" dt="2024-11-24T08:06:25.410" v="6864" actId="1076"/>
          <ac:spMkLst>
            <pc:docMk/>
            <pc:sldMk cId="770422805" sldId="451"/>
            <ac:spMk id="9" creationId="{51DE39B7-EF21-D34E-E8E6-070345DA935C}"/>
          </ac:spMkLst>
        </pc:spChg>
        <pc:spChg chg="add mod">
          <ac:chgData name="Lucas Jellema" userId="7e183fbb-84e0-44b3-9b03-0792bc8d162b" providerId="ADAL" clId="{9961BA8A-53C4-4109-9665-30954871D48C}" dt="2024-11-24T08:06:53.862" v="6899" actId="20577"/>
          <ac:spMkLst>
            <pc:docMk/>
            <pc:sldMk cId="770422805" sldId="451"/>
            <ac:spMk id="11" creationId="{65630E2A-E2A8-CC2D-84DE-D154DF79BAFF}"/>
          </ac:spMkLst>
        </pc:spChg>
        <pc:spChg chg="add mod">
          <ac:chgData name="Lucas Jellema" userId="7e183fbb-84e0-44b3-9b03-0792bc8d162b" providerId="ADAL" clId="{9961BA8A-53C4-4109-9665-30954871D48C}" dt="2024-11-24T08:08:49.306" v="6962" actId="207"/>
          <ac:spMkLst>
            <pc:docMk/>
            <pc:sldMk cId="770422805" sldId="451"/>
            <ac:spMk id="12" creationId="{3E32997A-F2B2-CE25-9C42-0EA884DC6938}"/>
          </ac:spMkLst>
        </pc:spChg>
        <pc:spChg chg="add mod">
          <ac:chgData name="Lucas Jellema" userId="7e183fbb-84e0-44b3-9b03-0792bc8d162b" providerId="ADAL" clId="{9961BA8A-53C4-4109-9665-30954871D48C}" dt="2024-11-24T08:07:23.696" v="6912" actId="20577"/>
          <ac:spMkLst>
            <pc:docMk/>
            <pc:sldMk cId="770422805" sldId="451"/>
            <ac:spMk id="13" creationId="{89873089-72AB-AB01-6B5C-0B0E705CE757}"/>
          </ac:spMkLst>
        </pc:spChg>
        <pc:spChg chg="add mod">
          <ac:chgData name="Lucas Jellema" userId="7e183fbb-84e0-44b3-9b03-0792bc8d162b" providerId="ADAL" clId="{9961BA8A-53C4-4109-9665-30954871D48C}" dt="2024-11-24T08:07:17.191" v="6904" actId="1076"/>
          <ac:spMkLst>
            <pc:docMk/>
            <pc:sldMk cId="770422805" sldId="451"/>
            <ac:spMk id="14" creationId="{D3497F56-0390-2947-94D2-B5BE587243BE}"/>
          </ac:spMkLst>
        </pc:spChg>
        <pc:spChg chg="add mod">
          <ac:chgData name="Lucas Jellema" userId="7e183fbb-84e0-44b3-9b03-0792bc8d162b" providerId="ADAL" clId="{9961BA8A-53C4-4109-9665-30954871D48C}" dt="2024-11-24T08:07:58.967" v="6944" actId="20577"/>
          <ac:spMkLst>
            <pc:docMk/>
            <pc:sldMk cId="770422805" sldId="451"/>
            <ac:spMk id="15" creationId="{3C6463A2-B482-257F-ED42-04DB0B8A8BCA}"/>
          </ac:spMkLst>
        </pc:spChg>
        <pc:spChg chg="add mod">
          <ac:chgData name="Lucas Jellema" userId="7e183fbb-84e0-44b3-9b03-0792bc8d162b" providerId="ADAL" clId="{9961BA8A-53C4-4109-9665-30954871D48C}" dt="2024-11-24T08:08:26.327" v="6956" actId="404"/>
          <ac:spMkLst>
            <pc:docMk/>
            <pc:sldMk cId="770422805" sldId="451"/>
            <ac:spMk id="21" creationId="{3B355EE5-D5F8-053E-878F-EBB31DD3CC94}"/>
          </ac:spMkLst>
        </pc:spChg>
        <pc:spChg chg="add mod">
          <ac:chgData name="Lucas Jellema" userId="7e183fbb-84e0-44b3-9b03-0792bc8d162b" providerId="ADAL" clId="{9961BA8A-53C4-4109-9665-30954871D48C}" dt="2024-11-24T08:08:37.145" v="6961" actId="20577"/>
          <ac:spMkLst>
            <pc:docMk/>
            <pc:sldMk cId="770422805" sldId="451"/>
            <ac:spMk id="22" creationId="{57A6A54B-7C4E-53CA-8F93-7D24CA6E555F}"/>
          </ac:spMkLst>
        </pc:spChg>
        <pc:cxnChg chg="add">
          <ac:chgData name="Lucas Jellema" userId="7e183fbb-84e0-44b3-9b03-0792bc8d162b" providerId="ADAL" clId="{9961BA8A-53C4-4109-9665-30954871D48C}" dt="2024-11-24T08:08:07.210" v="6945" actId="11529"/>
          <ac:cxnSpMkLst>
            <pc:docMk/>
            <pc:sldMk cId="770422805" sldId="451"/>
            <ac:cxnSpMk id="17" creationId="{729821BA-717E-4BB3-A622-2CE18454998B}"/>
          </ac:cxnSpMkLst>
        </pc:cxnChg>
        <pc:cxnChg chg="add mod">
          <ac:chgData name="Lucas Jellema" userId="7e183fbb-84e0-44b3-9b03-0792bc8d162b" providerId="ADAL" clId="{9961BA8A-53C4-4109-9665-30954871D48C}" dt="2024-11-24T08:08:17.739" v="6947" actId="14100"/>
          <ac:cxnSpMkLst>
            <pc:docMk/>
            <pc:sldMk cId="770422805" sldId="451"/>
            <ac:cxnSpMk id="19" creationId="{25F5BA12-7936-3E7F-8E87-CF864F3C9835}"/>
          </ac:cxnSpMkLst>
        </pc:cxnChg>
        <pc:cxnChg chg="add">
          <ac:chgData name="Lucas Jellema" userId="7e183fbb-84e0-44b3-9b03-0792bc8d162b" providerId="ADAL" clId="{9961BA8A-53C4-4109-9665-30954871D48C}" dt="2024-11-24T08:08:57.755" v="6963" actId="11529"/>
          <ac:cxnSpMkLst>
            <pc:docMk/>
            <pc:sldMk cId="770422805" sldId="451"/>
            <ac:cxnSpMk id="24" creationId="{03608603-B83E-FB8E-8ABB-AC2C1E888403}"/>
          </ac:cxnSpMkLst>
        </pc:cxnChg>
        <pc:cxnChg chg="add">
          <ac:chgData name="Lucas Jellema" userId="7e183fbb-84e0-44b3-9b03-0792bc8d162b" providerId="ADAL" clId="{9961BA8A-53C4-4109-9665-30954871D48C}" dt="2024-11-24T08:10:01.249" v="6969" actId="11529"/>
          <ac:cxnSpMkLst>
            <pc:docMk/>
            <pc:sldMk cId="770422805" sldId="451"/>
            <ac:cxnSpMk id="26" creationId="{A44C485A-712E-D908-D526-C1FAFCFF4466}"/>
          </ac:cxnSpMkLst>
        </pc:cxnChg>
        <pc:cxnChg chg="add mod">
          <ac:chgData name="Lucas Jellema" userId="7e183fbb-84e0-44b3-9b03-0792bc8d162b" providerId="ADAL" clId="{9961BA8A-53C4-4109-9665-30954871D48C}" dt="2024-11-24T08:10:07.216" v="6971" actId="1076"/>
          <ac:cxnSpMkLst>
            <pc:docMk/>
            <pc:sldMk cId="770422805" sldId="451"/>
            <ac:cxnSpMk id="27" creationId="{36285CE3-AB7A-16AA-12ED-F9300B4C3F4B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8:14:31.165" v="7106" actId="478"/>
        <pc:sldMkLst>
          <pc:docMk/>
          <pc:sldMk cId="2567286894" sldId="452"/>
        </pc:sldMkLst>
        <pc:spChg chg="add mod">
          <ac:chgData name="Lucas Jellema" userId="7e183fbb-84e0-44b3-9b03-0792bc8d162b" providerId="ADAL" clId="{9961BA8A-53C4-4109-9665-30954871D48C}" dt="2024-11-24T08:11:01.735" v="6996" actId="207"/>
          <ac:spMkLst>
            <pc:docMk/>
            <pc:sldMk cId="2567286894" sldId="452"/>
            <ac:spMk id="2" creationId="{CD53B8E2-1D14-6379-7D06-1A10BE61EEBA}"/>
          </ac:spMkLst>
        </pc:spChg>
        <pc:spChg chg="mod">
          <ac:chgData name="Lucas Jellema" userId="7e183fbb-84e0-44b3-9b03-0792bc8d162b" providerId="ADAL" clId="{9961BA8A-53C4-4109-9665-30954871D48C}" dt="2024-11-24T08:11:41.190" v="7026" actId="14100"/>
          <ac:spMkLst>
            <pc:docMk/>
            <pc:sldMk cId="2567286894" sldId="452"/>
            <ac:spMk id="12" creationId="{3E32997A-F2B2-CE25-9C42-0EA884DC6938}"/>
          </ac:spMkLst>
        </pc:spChg>
        <pc:spChg chg="add mod">
          <ac:chgData name="Lucas Jellema" userId="7e183fbb-84e0-44b3-9b03-0792bc8d162b" providerId="ADAL" clId="{9961BA8A-53C4-4109-9665-30954871D48C}" dt="2024-11-24T08:10:46.995" v="6994" actId="20577"/>
          <ac:spMkLst>
            <pc:docMk/>
            <pc:sldMk cId="2567286894" sldId="452"/>
            <ac:spMk id="16" creationId="{5D935CEE-A632-C531-5E76-8FDF628BD1AC}"/>
          </ac:spMkLst>
        </pc:spChg>
        <pc:spChg chg="add mod">
          <ac:chgData name="Lucas Jellema" userId="7e183fbb-84e0-44b3-9b03-0792bc8d162b" providerId="ADAL" clId="{9961BA8A-53C4-4109-9665-30954871D48C}" dt="2024-11-24T08:10:39.550" v="6977" actId="1076"/>
          <ac:spMkLst>
            <pc:docMk/>
            <pc:sldMk cId="2567286894" sldId="452"/>
            <ac:spMk id="18" creationId="{09A04AFC-585C-C537-C20C-45B5C580DC65}"/>
          </ac:spMkLst>
        </pc:spChg>
        <pc:spChg chg="add mod">
          <ac:chgData name="Lucas Jellema" userId="7e183fbb-84e0-44b3-9b03-0792bc8d162b" providerId="ADAL" clId="{9961BA8A-53C4-4109-9665-30954871D48C}" dt="2024-11-24T08:11:14.516" v="7022" actId="20577"/>
          <ac:spMkLst>
            <pc:docMk/>
            <pc:sldMk cId="2567286894" sldId="452"/>
            <ac:spMk id="20" creationId="{67F6E8D7-CF9C-2834-F0E1-6B305AB53BBB}"/>
          </ac:spMkLst>
        </pc:spChg>
        <pc:spChg chg="add del mod">
          <ac:chgData name="Lucas Jellema" userId="7e183fbb-84e0-44b3-9b03-0792bc8d162b" providerId="ADAL" clId="{9961BA8A-53C4-4109-9665-30954871D48C}" dt="2024-11-24T08:14:27.125" v="7105" actId="478"/>
          <ac:spMkLst>
            <pc:docMk/>
            <pc:sldMk cId="2567286894" sldId="452"/>
            <ac:spMk id="30" creationId="{B266703A-F08F-094F-D03C-E1B3E64BC447}"/>
          </ac:spMkLst>
        </pc:spChg>
        <pc:spChg chg="add del mod">
          <ac:chgData name="Lucas Jellema" userId="7e183fbb-84e0-44b3-9b03-0792bc8d162b" providerId="ADAL" clId="{9961BA8A-53C4-4109-9665-30954871D48C}" dt="2024-11-24T08:14:25.412" v="7104" actId="478"/>
          <ac:spMkLst>
            <pc:docMk/>
            <pc:sldMk cId="2567286894" sldId="452"/>
            <ac:spMk id="31" creationId="{77FB4DA2-15F9-2F44-5950-16D788E10755}"/>
          </ac:spMkLst>
        </pc:spChg>
        <pc:spChg chg="add del mod">
          <ac:chgData name="Lucas Jellema" userId="7e183fbb-84e0-44b3-9b03-0792bc8d162b" providerId="ADAL" clId="{9961BA8A-53C4-4109-9665-30954871D48C}" dt="2024-11-24T08:14:25.412" v="7104" actId="478"/>
          <ac:spMkLst>
            <pc:docMk/>
            <pc:sldMk cId="2567286894" sldId="452"/>
            <ac:spMk id="38" creationId="{14F4B244-CD30-9326-EF70-B8C4E4EF22E1}"/>
          </ac:spMkLst>
        </pc:spChg>
        <pc:cxnChg chg="mod">
          <ac:chgData name="Lucas Jellema" userId="7e183fbb-84e0-44b3-9b03-0792bc8d162b" providerId="ADAL" clId="{9961BA8A-53C4-4109-9665-30954871D48C}" dt="2024-11-24T08:11:41.190" v="7026" actId="14100"/>
          <ac:cxnSpMkLst>
            <pc:docMk/>
            <pc:sldMk cId="2567286894" sldId="452"/>
            <ac:cxnSpMk id="24" creationId="{03608603-B83E-FB8E-8ABB-AC2C1E888403}"/>
          </ac:cxnSpMkLst>
        </pc:cxnChg>
        <pc:cxnChg chg="add">
          <ac:chgData name="Lucas Jellema" userId="7e183fbb-84e0-44b3-9b03-0792bc8d162b" providerId="ADAL" clId="{9961BA8A-53C4-4109-9665-30954871D48C}" dt="2024-11-24T08:11:22.374" v="7023" actId="11529"/>
          <ac:cxnSpMkLst>
            <pc:docMk/>
            <pc:sldMk cId="2567286894" sldId="452"/>
            <ac:cxnSpMk id="25" creationId="{1B64EDFE-EDBB-E7E8-ED09-4321F70A9060}"/>
          </ac:cxnSpMkLst>
        </pc:cxnChg>
        <pc:cxnChg chg="add mod">
          <ac:chgData name="Lucas Jellema" userId="7e183fbb-84e0-44b3-9b03-0792bc8d162b" providerId="ADAL" clId="{9961BA8A-53C4-4109-9665-30954871D48C}" dt="2024-11-24T08:11:30.941" v="7025" actId="1076"/>
          <ac:cxnSpMkLst>
            <pc:docMk/>
            <pc:sldMk cId="2567286894" sldId="452"/>
            <ac:cxnSpMk id="28" creationId="{8A80BE80-81CB-74CE-5913-70A4618C1FF2}"/>
          </ac:cxnSpMkLst>
        </pc:cxnChg>
        <pc:cxnChg chg="add del mod">
          <ac:chgData name="Lucas Jellema" userId="7e183fbb-84e0-44b3-9b03-0792bc8d162b" providerId="ADAL" clId="{9961BA8A-53C4-4109-9665-30954871D48C}" dt="2024-11-24T08:12:22.273" v="7049" actId="11529"/>
          <ac:cxnSpMkLst>
            <pc:docMk/>
            <pc:sldMk cId="2567286894" sldId="452"/>
            <ac:cxnSpMk id="33" creationId="{2CBBBC9B-0FA8-05C3-BB67-256F6D7C4458}"/>
          </ac:cxnSpMkLst>
        </pc:cxnChg>
        <pc:cxnChg chg="add del">
          <ac:chgData name="Lucas Jellema" userId="7e183fbb-84e0-44b3-9b03-0792bc8d162b" providerId="ADAL" clId="{9961BA8A-53C4-4109-9665-30954871D48C}" dt="2024-11-24T08:14:22.240" v="7103" actId="478"/>
          <ac:cxnSpMkLst>
            <pc:docMk/>
            <pc:sldMk cId="2567286894" sldId="452"/>
            <ac:cxnSpMk id="35" creationId="{81E64FA2-35D8-A20C-54AC-2D90537C8793}"/>
          </ac:cxnSpMkLst>
        </pc:cxnChg>
        <pc:cxnChg chg="add del mod">
          <ac:chgData name="Lucas Jellema" userId="7e183fbb-84e0-44b3-9b03-0792bc8d162b" providerId="ADAL" clId="{9961BA8A-53C4-4109-9665-30954871D48C}" dt="2024-11-24T08:14:22.240" v="7103" actId="478"/>
          <ac:cxnSpMkLst>
            <pc:docMk/>
            <pc:sldMk cId="2567286894" sldId="452"/>
            <ac:cxnSpMk id="37" creationId="{576FCD76-2E90-68BD-D9D9-C0785BB412F3}"/>
          </ac:cxnSpMkLst>
        </pc:cxnChg>
        <pc:cxnChg chg="add del mod">
          <ac:chgData name="Lucas Jellema" userId="7e183fbb-84e0-44b3-9b03-0792bc8d162b" providerId="ADAL" clId="{9961BA8A-53C4-4109-9665-30954871D48C}" dt="2024-11-24T08:14:31.165" v="7106" actId="478"/>
          <ac:cxnSpMkLst>
            <pc:docMk/>
            <pc:sldMk cId="2567286894" sldId="452"/>
            <ac:cxnSpMk id="40" creationId="{4B109196-4284-47F9-ED38-B67FB4AF8F4E}"/>
          </ac:cxnSpMkLst>
        </pc:cxnChg>
        <pc:cxnChg chg="add del mod">
          <ac:chgData name="Lucas Jellema" userId="7e183fbb-84e0-44b3-9b03-0792bc8d162b" providerId="ADAL" clId="{9961BA8A-53C4-4109-9665-30954871D48C}" dt="2024-11-24T08:14:31.165" v="7106" actId="478"/>
          <ac:cxnSpMkLst>
            <pc:docMk/>
            <pc:sldMk cId="2567286894" sldId="452"/>
            <ac:cxnSpMk id="41" creationId="{BF506FF3-E0F5-D278-AF86-114E7452BE96}"/>
          </ac:cxnSpMkLst>
        </pc:cxnChg>
      </pc:sldChg>
      <pc:sldChg chg="addSp modSp add mod modAnim">
        <pc:chgData name="Lucas Jellema" userId="7e183fbb-84e0-44b3-9b03-0792bc8d162b" providerId="ADAL" clId="{9961BA8A-53C4-4109-9665-30954871D48C}" dt="2024-11-24T08:14:15.649" v="7102" actId="1036"/>
        <pc:sldMkLst>
          <pc:docMk/>
          <pc:sldMk cId="3270908601" sldId="453"/>
        </pc:sldMkLst>
        <pc:cxnChg chg="add mod">
          <ac:chgData name="Lucas Jellema" userId="7e183fbb-84e0-44b3-9b03-0792bc8d162b" providerId="ADAL" clId="{9961BA8A-53C4-4109-9665-30954871D48C}" dt="2024-11-24T08:14:15.649" v="7102" actId="1036"/>
          <ac:cxnSpMkLst>
            <pc:docMk/>
            <pc:sldMk cId="3270908601" sldId="453"/>
            <ac:cxnSpMk id="23" creationId="{1EE60412-1E13-7188-5C5F-C59B2CCF466A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8:18:30.162" v="7203"/>
        <pc:sldMkLst>
          <pc:docMk/>
          <pc:sldMk cId="3021524087" sldId="454"/>
        </pc:sldMkLst>
        <pc:spChg chg="mod">
          <ac:chgData name="Lucas Jellema" userId="7e183fbb-84e0-44b3-9b03-0792bc8d162b" providerId="ADAL" clId="{9961BA8A-53C4-4109-9665-30954871D48C}" dt="2024-11-24T08:15:22.681" v="7112" actId="14100"/>
          <ac:spMkLst>
            <pc:docMk/>
            <pc:sldMk cId="3021524087" sldId="454"/>
            <ac:spMk id="4" creationId="{D82F4472-C8A8-A52E-F3BA-985D6B22A20E}"/>
          </ac:spMkLst>
        </pc:spChg>
        <pc:spChg chg="mod">
          <ac:chgData name="Lucas Jellema" userId="7e183fbb-84e0-44b3-9b03-0792bc8d162b" providerId="ADAL" clId="{9961BA8A-53C4-4109-9665-30954871D48C}" dt="2024-11-24T08:15:07.709" v="7110" actId="6549"/>
          <ac:spMkLst>
            <pc:docMk/>
            <pc:sldMk cId="3021524087" sldId="454"/>
            <ac:spMk id="7" creationId="{C1C22085-4EB4-3227-027C-8FA296517BD8}"/>
          </ac:spMkLst>
        </pc:spChg>
        <pc:spChg chg="mod">
          <ac:chgData name="Lucas Jellema" userId="7e183fbb-84e0-44b3-9b03-0792bc8d162b" providerId="ADAL" clId="{9961BA8A-53C4-4109-9665-30954871D48C}" dt="2024-11-24T08:16:46.242" v="7176" actId="6549"/>
          <ac:spMkLst>
            <pc:docMk/>
            <pc:sldMk cId="3021524087" sldId="454"/>
            <ac:spMk id="15" creationId="{3C6463A2-B482-257F-ED42-04DB0B8A8BCA}"/>
          </ac:spMkLst>
        </pc:spChg>
        <pc:spChg chg="mod">
          <ac:chgData name="Lucas Jellema" userId="7e183fbb-84e0-44b3-9b03-0792bc8d162b" providerId="ADAL" clId="{9961BA8A-53C4-4109-9665-30954871D48C}" dt="2024-11-24T08:17:07.883" v="7182" actId="1076"/>
          <ac:spMkLst>
            <pc:docMk/>
            <pc:sldMk cId="3021524087" sldId="454"/>
            <ac:spMk id="21" creationId="{3B355EE5-D5F8-053E-878F-EBB31DD3CC94}"/>
          </ac:spMkLst>
        </pc:spChg>
        <pc:spChg chg="mod">
          <ac:chgData name="Lucas Jellema" userId="7e183fbb-84e0-44b3-9b03-0792bc8d162b" providerId="ADAL" clId="{9961BA8A-53C4-4109-9665-30954871D48C}" dt="2024-11-24T08:15:36.961" v="7115" actId="1076"/>
          <ac:spMkLst>
            <pc:docMk/>
            <pc:sldMk cId="3021524087" sldId="454"/>
            <ac:spMk id="22" creationId="{57A6A54B-7C4E-53CA-8F93-7D24CA6E555F}"/>
          </ac:spMkLst>
        </pc:spChg>
        <pc:spChg chg="add mod">
          <ac:chgData name="Lucas Jellema" userId="7e183fbb-84e0-44b3-9b03-0792bc8d162b" providerId="ADAL" clId="{9961BA8A-53C4-4109-9665-30954871D48C}" dt="2024-11-24T08:18:05.858" v="7200" actId="1076"/>
          <ac:spMkLst>
            <pc:docMk/>
            <pc:sldMk cId="3021524087" sldId="454"/>
            <ac:spMk id="39" creationId="{C73170DE-49E6-A9AC-DF50-F402905638ED}"/>
          </ac:spMkLst>
        </pc:spChg>
        <pc:spChg chg="add mod">
          <ac:chgData name="Lucas Jellema" userId="7e183fbb-84e0-44b3-9b03-0792bc8d162b" providerId="ADAL" clId="{9961BA8A-53C4-4109-9665-30954871D48C}" dt="2024-11-24T08:18:05.858" v="7200" actId="1076"/>
          <ac:spMkLst>
            <pc:docMk/>
            <pc:sldMk cId="3021524087" sldId="454"/>
            <ac:spMk id="42" creationId="{B7B2269B-19D1-2898-2952-46C7BBD158A0}"/>
          </ac:spMkLst>
        </pc:spChg>
        <pc:spChg chg="add mod">
          <ac:chgData name="Lucas Jellema" userId="7e183fbb-84e0-44b3-9b03-0792bc8d162b" providerId="ADAL" clId="{9961BA8A-53C4-4109-9665-30954871D48C}" dt="2024-11-24T08:15:54.174" v="7122" actId="1076"/>
          <ac:spMkLst>
            <pc:docMk/>
            <pc:sldMk cId="3021524087" sldId="454"/>
            <ac:spMk id="43" creationId="{6624C40C-7C18-E3D7-97F8-B139B3F3ACA7}"/>
          </ac:spMkLst>
        </pc:spChg>
        <pc:spChg chg="add mod">
          <ac:chgData name="Lucas Jellema" userId="7e183fbb-84e0-44b3-9b03-0792bc8d162b" providerId="ADAL" clId="{9961BA8A-53C4-4109-9665-30954871D48C}" dt="2024-11-24T08:16:08.460" v="7171" actId="20577"/>
          <ac:spMkLst>
            <pc:docMk/>
            <pc:sldMk cId="3021524087" sldId="454"/>
            <ac:spMk id="44" creationId="{094112D3-2989-A168-DAE0-2FDAB6F4FF2C}"/>
          </ac:spMkLst>
        </pc:spChg>
        <pc:spChg chg="add mod">
          <ac:chgData name="Lucas Jellema" userId="7e183fbb-84e0-44b3-9b03-0792bc8d162b" providerId="ADAL" clId="{9961BA8A-53C4-4109-9665-30954871D48C}" dt="2024-11-24T08:17:15.792" v="7184" actId="1076"/>
          <ac:spMkLst>
            <pc:docMk/>
            <pc:sldMk cId="3021524087" sldId="454"/>
            <ac:spMk id="50" creationId="{213C17B9-36DD-191F-3392-DCD4DE232C52}"/>
          </ac:spMkLst>
        </pc:spChg>
        <pc:spChg chg="add mod">
          <ac:chgData name="Lucas Jellema" userId="7e183fbb-84e0-44b3-9b03-0792bc8d162b" providerId="ADAL" clId="{9961BA8A-53C4-4109-9665-30954871D48C}" dt="2024-11-24T08:17:22.783" v="7194" actId="1038"/>
          <ac:spMkLst>
            <pc:docMk/>
            <pc:sldMk cId="3021524087" sldId="454"/>
            <ac:spMk id="51" creationId="{384320B5-ADE1-093B-277A-B982056D2E55}"/>
          </ac:spMkLst>
        </pc:spChg>
        <pc:cxnChg chg="mod">
          <ac:chgData name="Lucas Jellema" userId="7e183fbb-84e0-44b3-9b03-0792bc8d162b" providerId="ADAL" clId="{9961BA8A-53C4-4109-9665-30954871D48C}" dt="2024-11-24T08:15:22.681" v="7112" actId="14100"/>
          <ac:cxnSpMkLst>
            <pc:docMk/>
            <pc:sldMk cId="3021524087" sldId="454"/>
            <ac:cxnSpMk id="17" creationId="{729821BA-717E-4BB3-A622-2CE18454998B}"/>
          </ac:cxnSpMkLst>
        </pc:cxnChg>
        <pc:cxnChg chg="mod">
          <ac:chgData name="Lucas Jellema" userId="7e183fbb-84e0-44b3-9b03-0792bc8d162b" providerId="ADAL" clId="{9961BA8A-53C4-4109-9665-30954871D48C}" dt="2024-11-24T08:15:32.853" v="7114" actId="14100"/>
          <ac:cxnSpMkLst>
            <pc:docMk/>
            <pc:sldMk cId="3021524087" sldId="454"/>
            <ac:cxnSpMk id="19" creationId="{25F5BA12-7936-3E7F-8E87-CF864F3C9835}"/>
          </ac:cxnSpMkLst>
        </pc:cxnChg>
        <pc:cxnChg chg="del">
          <ac:chgData name="Lucas Jellema" userId="7e183fbb-84e0-44b3-9b03-0792bc8d162b" providerId="ADAL" clId="{9961BA8A-53C4-4109-9665-30954871D48C}" dt="2024-11-24T08:16:42.250" v="7175" actId="478"/>
          <ac:cxnSpMkLst>
            <pc:docMk/>
            <pc:sldMk cId="3021524087" sldId="454"/>
            <ac:cxnSpMk id="23" creationId="{1EE60412-1E13-7188-5C5F-C59B2CCF466A}"/>
          </ac:cxnSpMkLst>
        </pc:cxnChg>
        <pc:cxnChg chg="mod">
          <ac:chgData name="Lucas Jellema" userId="7e183fbb-84e0-44b3-9b03-0792bc8d162b" providerId="ADAL" clId="{9961BA8A-53C4-4109-9665-30954871D48C}" dt="2024-11-24T08:15:22.681" v="7112" actId="14100"/>
          <ac:cxnSpMkLst>
            <pc:docMk/>
            <pc:sldMk cId="3021524087" sldId="454"/>
            <ac:cxnSpMk id="25" creationId="{1B64EDFE-EDBB-E7E8-ED09-4321F70A9060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26" creationId="{A44C485A-712E-D908-D526-C1FAFCFF4466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27" creationId="{36285CE3-AB7A-16AA-12ED-F9300B4C3F4B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28" creationId="{8A80BE80-81CB-74CE-5913-70A4618C1FF2}"/>
          </ac:cxnSpMkLst>
        </pc:cxnChg>
        <pc:cxnChg chg="mod">
          <ac:chgData name="Lucas Jellema" userId="7e183fbb-84e0-44b3-9b03-0792bc8d162b" providerId="ADAL" clId="{9961BA8A-53C4-4109-9665-30954871D48C}" dt="2024-11-24T08:15:22.681" v="7112" actId="14100"/>
          <ac:cxnSpMkLst>
            <pc:docMk/>
            <pc:sldMk cId="3021524087" sldId="454"/>
            <ac:cxnSpMk id="37" creationId="{576FCD76-2E90-68BD-D9D9-C0785BB412F3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40" creationId="{4B109196-4284-47F9-ED38-B67FB4AF8F4E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41" creationId="{BF506FF3-E0F5-D278-AF86-114E7452BE96}"/>
          </ac:cxnSpMkLst>
        </pc:cxnChg>
        <pc:cxnChg chg="add mod">
          <ac:chgData name="Lucas Jellema" userId="7e183fbb-84e0-44b3-9b03-0792bc8d162b" providerId="ADAL" clId="{9961BA8A-53C4-4109-9665-30954871D48C}" dt="2024-11-24T08:18:05.858" v="7200" actId="1076"/>
          <ac:cxnSpMkLst>
            <pc:docMk/>
            <pc:sldMk cId="3021524087" sldId="454"/>
            <ac:cxnSpMk id="46" creationId="{DE592B50-DA9E-9DA1-7812-59C2B76CB0AC}"/>
          </ac:cxnSpMkLst>
        </pc:cxnChg>
        <pc:cxnChg chg="add mod">
          <ac:chgData name="Lucas Jellema" userId="7e183fbb-84e0-44b3-9b03-0792bc8d162b" providerId="ADAL" clId="{9961BA8A-53C4-4109-9665-30954871D48C}" dt="2024-11-24T08:17:03.853" v="7180" actId="14100"/>
          <ac:cxnSpMkLst>
            <pc:docMk/>
            <pc:sldMk cId="3021524087" sldId="454"/>
            <ac:cxnSpMk id="48" creationId="{99F72FED-E891-81DD-2E0E-6BD070BF60E6}"/>
          </ac:cxnSpMkLst>
        </pc:cxnChg>
        <pc:cxnChg chg="add">
          <ac:chgData name="Lucas Jellema" userId="7e183fbb-84e0-44b3-9b03-0792bc8d162b" providerId="ADAL" clId="{9961BA8A-53C4-4109-9665-30954871D48C}" dt="2024-11-24T08:17:29.889" v="7195" actId="11529"/>
          <ac:cxnSpMkLst>
            <pc:docMk/>
            <pc:sldMk cId="3021524087" sldId="454"/>
            <ac:cxnSpMk id="53" creationId="{699DD80D-1C02-3D3F-472C-DD6DE8F2811F}"/>
          </ac:cxnSpMkLst>
        </pc:cxnChg>
        <pc:cxnChg chg="add mod">
          <ac:chgData name="Lucas Jellema" userId="7e183fbb-84e0-44b3-9b03-0792bc8d162b" providerId="ADAL" clId="{9961BA8A-53C4-4109-9665-30954871D48C}" dt="2024-11-24T08:17:33.731" v="7197" actId="1076"/>
          <ac:cxnSpMkLst>
            <pc:docMk/>
            <pc:sldMk cId="3021524087" sldId="454"/>
            <ac:cxnSpMk id="54" creationId="{F1E6B5DC-B85D-A2E0-8E62-BE03DCA23759}"/>
          </ac:cxnSpMkLst>
        </pc:cxnChg>
      </pc:sldChg>
      <pc:sldChg chg="addSp delSp modSp new mod ord delAnim modAnim">
        <pc:chgData name="Lucas Jellema" userId="7e183fbb-84e0-44b3-9b03-0792bc8d162b" providerId="ADAL" clId="{9961BA8A-53C4-4109-9665-30954871D48C}" dt="2024-11-24T11:51:31.177" v="8786"/>
        <pc:sldMkLst>
          <pc:docMk/>
          <pc:sldMk cId="3053210022" sldId="455"/>
        </pc:sldMkLst>
        <pc:spChg chg="mod">
          <ac:chgData name="Lucas Jellema" userId="7e183fbb-84e0-44b3-9b03-0792bc8d162b" providerId="ADAL" clId="{9961BA8A-53C4-4109-9665-30954871D48C}" dt="2024-11-24T08:42:39.563" v="7586" actId="20577"/>
          <ac:spMkLst>
            <pc:docMk/>
            <pc:sldMk cId="3053210022" sldId="455"/>
            <ac:spMk id="2" creationId="{E3A69C7B-75AF-10C1-505D-9791999EE522}"/>
          </ac:spMkLst>
        </pc:spChg>
        <pc:spChg chg="del">
          <ac:chgData name="Lucas Jellema" userId="7e183fbb-84e0-44b3-9b03-0792bc8d162b" providerId="ADAL" clId="{9961BA8A-53C4-4109-9665-30954871D48C}" dt="2024-11-24T08:42:29.717" v="7563" actId="478"/>
          <ac:spMkLst>
            <pc:docMk/>
            <pc:sldMk cId="3053210022" sldId="455"/>
            <ac:spMk id="3" creationId="{07085498-0D1C-796E-D52B-F8E8642B6D2F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4" creationId="{1D2CB8DF-6920-7D68-AA39-15256745690E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5" creationId="{3DDFBA8D-1BA0-CBCF-7BCF-6376F8260F1C}"/>
          </ac:spMkLst>
        </pc:spChg>
        <pc:spChg chg="add mod">
          <ac:chgData name="Lucas Jellema" userId="7e183fbb-84e0-44b3-9b03-0792bc8d162b" providerId="ADAL" clId="{9961BA8A-53C4-4109-9665-30954871D48C}" dt="2024-11-24T08:44:24.514" v="7655" actId="1036"/>
          <ac:spMkLst>
            <pc:docMk/>
            <pc:sldMk cId="3053210022" sldId="455"/>
            <ac:spMk id="6" creationId="{2A32F972-80D2-5646-E83B-46854D0CF65E}"/>
          </ac:spMkLst>
        </pc:spChg>
        <pc:spChg chg="add mod">
          <ac:chgData name="Lucas Jellema" userId="7e183fbb-84e0-44b3-9b03-0792bc8d162b" providerId="ADAL" clId="{9961BA8A-53C4-4109-9665-30954871D48C}" dt="2024-11-24T08:44:24.514" v="7655" actId="1036"/>
          <ac:spMkLst>
            <pc:docMk/>
            <pc:sldMk cId="3053210022" sldId="455"/>
            <ac:spMk id="7" creationId="{59119041-C8DD-FEA8-FEA5-96E18A250B58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8" creationId="{8A10788F-291D-3A24-84E4-767B51D9BA82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9" creationId="{98A3B5BD-714B-2198-CD29-3346CDAA1A10}"/>
          </ac:spMkLst>
        </pc:spChg>
        <pc:spChg chg="add mod">
          <ac:chgData name="Lucas Jellema" userId="7e183fbb-84e0-44b3-9b03-0792bc8d162b" providerId="ADAL" clId="{9961BA8A-53C4-4109-9665-30954871D48C}" dt="2024-11-24T08:47:44.132" v="7723" actId="14100"/>
          <ac:spMkLst>
            <pc:docMk/>
            <pc:sldMk cId="3053210022" sldId="455"/>
            <ac:spMk id="10" creationId="{65601795-1E88-8653-95FF-F53E4A380689}"/>
          </ac:spMkLst>
        </pc:spChg>
        <pc:spChg chg="add mod">
          <ac:chgData name="Lucas Jellema" userId="7e183fbb-84e0-44b3-9b03-0792bc8d162b" providerId="ADAL" clId="{9961BA8A-53C4-4109-9665-30954871D48C}" dt="2024-11-24T08:47:49.931" v="7729" actId="1038"/>
          <ac:spMkLst>
            <pc:docMk/>
            <pc:sldMk cId="3053210022" sldId="455"/>
            <ac:spMk id="11" creationId="{ADAEEAF5-7A0F-8769-643D-E31404E7A231}"/>
          </ac:spMkLst>
        </pc:spChg>
        <pc:spChg chg="add del mod">
          <ac:chgData name="Lucas Jellema" userId="7e183fbb-84e0-44b3-9b03-0792bc8d162b" providerId="ADAL" clId="{9961BA8A-53C4-4109-9665-30954871D48C}" dt="2024-11-24T08:49:50.022" v="7762" actId="478"/>
          <ac:spMkLst>
            <pc:docMk/>
            <pc:sldMk cId="3053210022" sldId="455"/>
            <ac:spMk id="12" creationId="{0DFD3EA1-1B68-8722-B8E7-F1B83A1088B2}"/>
          </ac:spMkLst>
        </pc:spChg>
        <pc:spChg chg="add del mod">
          <ac:chgData name="Lucas Jellema" userId="7e183fbb-84e0-44b3-9b03-0792bc8d162b" providerId="ADAL" clId="{9961BA8A-53C4-4109-9665-30954871D48C}" dt="2024-11-24T08:49:50.022" v="7762" actId="478"/>
          <ac:spMkLst>
            <pc:docMk/>
            <pc:sldMk cId="3053210022" sldId="455"/>
            <ac:spMk id="13" creationId="{016F66B2-FE25-923F-F8D9-8D9CDDA578B7}"/>
          </ac:spMkLst>
        </pc:spChg>
        <pc:spChg chg="add mod">
          <ac:chgData name="Lucas Jellema" userId="7e183fbb-84e0-44b3-9b03-0792bc8d162b" providerId="ADAL" clId="{9961BA8A-53C4-4109-9665-30954871D48C}" dt="2024-11-24T08:45:32.867" v="7672" actId="1076"/>
          <ac:spMkLst>
            <pc:docMk/>
            <pc:sldMk cId="3053210022" sldId="455"/>
            <ac:spMk id="23" creationId="{D42C6E23-055A-A114-9A8B-4A0BCC428021}"/>
          </ac:spMkLst>
        </pc:spChg>
        <pc:spChg chg="add mod">
          <ac:chgData name="Lucas Jellema" userId="7e183fbb-84e0-44b3-9b03-0792bc8d162b" providerId="ADAL" clId="{9961BA8A-53C4-4109-9665-30954871D48C}" dt="2024-11-24T08:45:46.249" v="7682" actId="20577"/>
          <ac:spMkLst>
            <pc:docMk/>
            <pc:sldMk cId="3053210022" sldId="455"/>
            <ac:spMk id="24" creationId="{9EC951CF-0A90-3B05-27C5-89493F714999}"/>
          </ac:spMkLst>
        </pc:spChg>
        <pc:spChg chg="add mod">
          <ac:chgData name="Lucas Jellema" userId="7e183fbb-84e0-44b3-9b03-0792bc8d162b" providerId="ADAL" clId="{9961BA8A-53C4-4109-9665-30954871D48C}" dt="2024-11-24T08:50:40.665" v="7774" actId="20577"/>
          <ac:spMkLst>
            <pc:docMk/>
            <pc:sldMk cId="3053210022" sldId="455"/>
            <ac:spMk id="25" creationId="{7443E8BE-ABA6-8BB9-E48F-9F5AC2CA772C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28" creationId="{0FE11043-C5BF-C323-6FD0-65F85F71AC28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29" creationId="{333C937E-9E2F-70FC-8E41-E568EEBAE298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35" creationId="{50947E46-B24A-3FE3-2D84-99E63313731A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49" creationId="{98787037-3B1D-794E-089D-B6369C765099}"/>
          </ac:spMkLst>
        </pc:spChg>
        <pc:spChg chg="add del">
          <ac:chgData name="Lucas Jellema" userId="7e183fbb-84e0-44b3-9b03-0792bc8d162b" providerId="ADAL" clId="{9961BA8A-53C4-4109-9665-30954871D48C}" dt="2024-11-24T10:01:50.038" v="8195" actId="22"/>
          <ac:spMkLst>
            <pc:docMk/>
            <pc:sldMk cId="3053210022" sldId="455"/>
            <ac:spMk id="51" creationId="{8CEF00CD-D473-54A8-3F97-1D696F4FE76A}"/>
          </ac:spMkLst>
        </pc:spChg>
        <pc:cxnChg chg="add">
          <ac:chgData name="Lucas Jellema" userId="7e183fbb-84e0-44b3-9b03-0792bc8d162b" providerId="ADAL" clId="{9961BA8A-53C4-4109-9665-30954871D48C}" dt="2024-11-24T08:44:10.573" v="7648" actId="11529"/>
          <ac:cxnSpMkLst>
            <pc:docMk/>
            <pc:sldMk cId="3053210022" sldId="455"/>
            <ac:cxnSpMk id="15" creationId="{9D98C211-5972-6DE7-CE92-02461984D713}"/>
          </ac:cxnSpMkLst>
        </pc:cxnChg>
        <pc:cxnChg chg="add mod">
          <ac:chgData name="Lucas Jellema" userId="7e183fbb-84e0-44b3-9b03-0792bc8d162b" providerId="ADAL" clId="{9961BA8A-53C4-4109-9665-30954871D48C}" dt="2024-11-24T08:44:24.514" v="7655" actId="1036"/>
          <ac:cxnSpMkLst>
            <pc:docMk/>
            <pc:sldMk cId="3053210022" sldId="455"/>
            <ac:cxnSpMk id="17" creationId="{A1D4BFE6-AB11-1D51-D38B-A9747296DD5A}"/>
          </ac:cxnSpMkLst>
        </pc:cxnChg>
        <pc:cxnChg chg="add">
          <ac:chgData name="Lucas Jellema" userId="7e183fbb-84e0-44b3-9b03-0792bc8d162b" providerId="ADAL" clId="{9961BA8A-53C4-4109-9665-30954871D48C}" dt="2024-11-24T08:44:40.594" v="7657" actId="11529"/>
          <ac:cxnSpMkLst>
            <pc:docMk/>
            <pc:sldMk cId="3053210022" sldId="455"/>
            <ac:cxnSpMk id="19" creationId="{75FA2476-5814-65BD-AA05-B2D0244724DA}"/>
          </ac:cxnSpMkLst>
        </pc:cxnChg>
        <pc:cxnChg chg="add del mod">
          <ac:chgData name="Lucas Jellema" userId="7e183fbb-84e0-44b3-9b03-0792bc8d162b" providerId="ADAL" clId="{9961BA8A-53C4-4109-9665-30954871D48C}" dt="2024-11-24T08:49:50.022" v="7762" actId="478"/>
          <ac:cxnSpMkLst>
            <pc:docMk/>
            <pc:sldMk cId="3053210022" sldId="455"/>
            <ac:cxnSpMk id="21" creationId="{2F7D0E19-964A-6DC4-47A8-25768F3699C9}"/>
          </ac:cxnSpMkLst>
        </pc:cxnChg>
        <pc:cxnChg chg="add del mod">
          <ac:chgData name="Lucas Jellema" userId="7e183fbb-84e0-44b3-9b03-0792bc8d162b" providerId="ADAL" clId="{9961BA8A-53C4-4109-9665-30954871D48C}" dt="2024-11-24T08:46:47.269" v="7711" actId="478"/>
          <ac:cxnSpMkLst>
            <pc:docMk/>
            <pc:sldMk cId="3053210022" sldId="455"/>
            <ac:cxnSpMk id="27" creationId="{2212B022-24C5-C1AA-AF4C-B9929B9F4070}"/>
          </ac:cxnSpMkLst>
        </pc:cxnChg>
        <pc:cxnChg chg="add del mod">
          <ac:chgData name="Lucas Jellema" userId="7e183fbb-84e0-44b3-9b03-0792bc8d162b" providerId="ADAL" clId="{9961BA8A-53C4-4109-9665-30954871D48C}" dt="2024-11-24T08:47:27.783" v="7720" actId="478"/>
          <ac:cxnSpMkLst>
            <pc:docMk/>
            <pc:sldMk cId="3053210022" sldId="455"/>
            <ac:cxnSpMk id="31" creationId="{16716615-8408-A114-C53B-241C9D11E1BD}"/>
          </ac:cxnSpMkLst>
        </pc:cxnChg>
        <pc:cxnChg chg="add del mod">
          <ac:chgData name="Lucas Jellema" userId="7e183fbb-84e0-44b3-9b03-0792bc8d162b" providerId="ADAL" clId="{9961BA8A-53C4-4109-9665-30954871D48C}" dt="2024-11-24T08:49:52.270" v="7763" actId="478"/>
          <ac:cxnSpMkLst>
            <pc:docMk/>
            <pc:sldMk cId="3053210022" sldId="455"/>
            <ac:cxnSpMk id="33" creationId="{6FEEFD3E-D362-2110-9994-DB873EF793C0}"/>
          </ac:cxnSpMkLst>
        </pc:cxnChg>
        <pc:cxnChg chg="add del mod">
          <ac:chgData name="Lucas Jellema" userId="7e183fbb-84e0-44b3-9b03-0792bc8d162b" providerId="ADAL" clId="{9961BA8A-53C4-4109-9665-30954871D48C}" dt="2024-11-24T08:48:05.553" v="7732" actId="478"/>
          <ac:cxnSpMkLst>
            <pc:docMk/>
            <pc:sldMk cId="3053210022" sldId="455"/>
            <ac:cxnSpMk id="37" creationId="{0440FF84-D562-2941-0361-41E3CCD45417}"/>
          </ac:cxnSpMkLst>
        </pc:cxnChg>
        <pc:cxnChg chg="add del mod">
          <ac:chgData name="Lucas Jellema" userId="7e183fbb-84e0-44b3-9b03-0792bc8d162b" providerId="ADAL" clId="{9961BA8A-53C4-4109-9665-30954871D48C}" dt="2024-11-24T08:49:45.541" v="7761" actId="478"/>
          <ac:cxnSpMkLst>
            <pc:docMk/>
            <pc:sldMk cId="3053210022" sldId="455"/>
            <ac:cxnSpMk id="39" creationId="{6A2A75CC-74A1-C124-2349-11E553A06D58}"/>
          </ac:cxnSpMkLst>
        </pc:cxnChg>
        <pc:cxnChg chg="add del mod">
          <ac:chgData name="Lucas Jellema" userId="7e183fbb-84e0-44b3-9b03-0792bc8d162b" providerId="ADAL" clId="{9961BA8A-53C4-4109-9665-30954871D48C}" dt="2024-11-24T08:49:45.541" v="7761" actId="478"/>
          <ac:cxnSpMkLst>
            <pc:docMk/>
            <pc:sldMk cId="3053210022" sldId="455"/>
            <ac:cxnSpMk id="42" creationId="{1F4DBDDB-8D84-DFB7-8DB7-DA3D3E315185}"/>
          </ac:cxnSpMkLst>
        </pc:cxnChg>
        <pc:cxnChg chg="add del mod">
          <ac:chgData name="Lucas Jellema" userId="7e183fbb-84e0-44b3-9b03-0792bc8d162b" providerId="ADAL" clId="{9961BA8A-53C4-4109-9665-30954871D48C}" dt="2024-11-24T08:49:45.541" v="7761" actId="478"/>
          <ac:cxnSpMkLst>
            <pc:docMk/>
            <pc:sldMk cId="3053210022" sldId="455"/>
            <ac:cxnSpMk id="44" creationId="{E949065E-E1B8-BE6E-8481-0A0F07377397}"/>
          </ac:cxnSpMkLst>
        </pc:cxnChg>
      </pc:sldChg>
      <pc:sldChg chg="modSp add ord modAnim">
        <pc:chgData name="Lucas Jellema" userId="7e183fbb-84e0-44b3-9b03-0792bc8d162b" providerId="ADAL" clId="{9961BA8A-53C4-4109-9665-30954871D48C}" dt="2024-11-24T11:51:31.177" v="8786"/>
        <pc:sldMkLst>
          <pc:docMk/>
          <pc:sldMk cId="3243808866" sldId="456"/>
        </pc:sldMkLst>
        <pc:spChg chg="mod">
          <ac:chgData name="Lucas Jellema" userId="7e183fbb-84e0-44b3-9b03-0792bc8d162b" providerId="ADAL" clId="{9961BA8A-53C4-4109-9665-30954871D48C}" dt="2024-11-24T08:50:44.678" v="7780" actId="20577"/>
          <ac:spMkLst>
            <pc:docMk/>
            <pc:sldMk cId="3243808866" sldId="456"/>
            <ac:spMk id="25" creationId="{7443E8BE-ABA6-8BB9-E48F-9F5AC2CA772C}"/>
          </ac:spMkLst>
        </pc:spChg>
      </pc:sldChg>
      <pc:sldChg chg="add">
        <pc:chgData name="Lucas Jellema" userId="7e183fbb-84e0-44b3-9b03-0792bc8d162b" providerId="ADAL" clId="{9961BA8A-53C4-4109-9665-30954871D48C}" dt="2024-11-24T08:52:15.648" v="7785" actId="2890"/>
        <pc:sldMkLst>
          <pc:docMk/>
          <pc:sldMk cId="2418142622" sldId="457"/>
        </pc:sldMkLst>
      </pc:sldChg>
      <pc:sldChg chg="addSp delSp modSp add mod delAnim">
        <pc:chgData name="Lucas Jellema" userId="7e183fbb-84e0-44b3-9b03-0792bc8d162b" providerId="ADAL" clId="{9961BA8A-53C4-4109-9665-30954871D48C}" dt="2024-11-24T09:02:25.294" v="8118" actId="478"/>
        <pc:sldMkLst>
          <pc:docMk/>
          <pc:sldMk cId="2817630170" sldId="458"/>
        </pc:sldMkLst>
        <pc:spChg chg="add mod">
          <ac:chgData name="Lucas Jellema" userId="7e183fbb-84e0-44b3-9b03-0792bc8d162b" providerId="ADAL" clId="{9961BA8A-53C4-4109-9665-30954871D48C}" dt="2024-11-24T08:55:34.587" v="7891" actId="20577"/>
          <ac:spMkLst>
            <pc:docMk/>
            <pc:sldMk cId="2817630170" sldId="458"/>
            <ac:spMk id="2" creationId="{714C2EE5-83AA-2C37-BC0F-212955B07472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" creationId="{8AE18DDC-50D1-E240-918B-00DF7CA9E050}"/>
          </ac:spMkLst>
        </pc:spChg>
        <pc:spChg chg="del mod">
          <ac:chgData name="Lucas Jellema" userId="7e183fbb-84e0-44b3-9b03-0792bc8d162b" providerId="ADAL" clId="{9961BA8A-53C4-4109-9665-30954871D48C}" dt="2024-11-24T08:59:02.058" v="8047" actId="478"/>
          <ac:spMkLst>
            <pc:docMk/>
            <pc:sldMk cId="2817630170" sldId="458"/>
            <ac:spMk id="5" creationId="{8D2B0C32-16AE-41EE-9E8C-7CDFE211AA86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6" creationId="{22669FEC-77D3-EDDD-4A37-21B573A3C4F0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7" creationId="{1D192F1B-9317-0FDB-42CB-750CCE74465B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" creationId="{C550C7CF-6905-4CEF-F353-A5CA2DBFDA73}"/>
          </ac:spMkLst>
        </pc:spChg>
        <pc:spChg chg="del mod">
          <ac:chgData name="Lucas Jellema" userId="7e183fbb-84e0-44b3-9b03-0792bc8d162b" providerId="ADAL" clId="{9961BA8A-53C4-4109-9665-30954871D48C}" dt="2024-11-24T08:59:02.058" v="8047" actId="478"/>
          <ac:spMkLst>
            <pc:docMk/>
            <pc:sldMk cId="2817630170" sldId="458"/>
            <ac:spMk id="9" creationId="{909FD5AD-5F15-DDA9-C348-2022363159FD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2" creationId="{AE42E45C-B0CA-753D-FAB8-A8898D945CC1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3" creationId="{33C9C60A-0DD0-27A9-4C0C-42D64A6923E6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4" creationId="{BDD525C8-81EB-54DE-9FE6-18B23A9E8129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5" creationId="{DC6AA310-1FB9-B244-2727-E8E6934488C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8" creationId="{C832DD8A-C054-37E6-95F7-1D90AB5D82AC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9" creationId="{E76A097F-A5BB-ABF8-7AE4-DC9ED7AF3FE9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1" creationId="{34104150-6C54-B51A-DE12-15F9BA229963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2" creationId="{05BC5315-91BB-70B5-B99B-8EC7477B0A7A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4" creationId="{DAAAEC04-F172-FAD9-CE04-258952D012F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7" creationId="{F97E10A5-1B30-999E-9AD3-3F68C3D6823C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8" creationId="{8E435A80-A355-0051-E11D-CB038E78FE8D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9" creationId="{C03DC185-017B-C757-1D83-7C2578720D01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1" creationId="{DB780CC1-5930-2530-DAD0-F33871FF6B99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6" creationId="{B39D2114-069B-649C-061E-C81D331AD9D2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7" creationId="{23AEFA79-D403-9E64-09DA-C405DF42F071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8" creationId="{23F2122B-0572-9621-CBDE-03CBEBAE035B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9" creationId="{AF38DB9C-0C24-9125-066F-B8230CB88EA0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0" creationId="{122929A7-D12E-50DA-164B-BE4A1AC1B984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1" creationId="{19654737-563F-158F-4D44-537A39E78D3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2" creationId="{BF5201C8-56CD-ECA5-0AAC-EFE12AF3F815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3" creationId="{A15D80A6-F46C-7A49-BBC5-FABE9448F09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4" creationId="{4DB6BD4B-06A1-B0B8-31FF-B0BD7865DE1B}"/>
          </ac:spMkLst>
        </pc:spChg>
        <pc:spChg chg="del mod">
          <ac:chgData name="Lucas Jellema" userId="7e183fbb-84e0-44b3-9b03-0792bc8d162b" providerId="ADAL" clId="{9961BA8A-53C4-4109-9665-30954871D48C}" dt="2024-11-24T08:59:02.058" v="8047" actId="478"/>
          <ac:spMkLst>
            <pc:docMk/>
            <pc:sldMk cId="2817630170" sldId="458"/>
            <ac:spMk id="74" creationId="{81F84B04-8C80-715C-C8F0-66EA7AC1BFC8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0" creationId="{AEF2BF26-1AE0-8A26-0B9A-0F68E96A85B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2" creationId="{FAFC3888-527B-4CC2-6653-56D05B860CB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3" creationId="{D52ADBE8-8D73-4005-FA14-E15834646BF2}"/>
          </ac:spMkLst>
        </pc:spChg>
        <pc:picChg chg="add mod">
          <ac:chgData name="Lucas Jellema" userId="7e183fbb-84e0-44b3-9b03-0792bc8d162b" providerId="ADAL" clId="{9961BA8A-53C4-4109-9665-30954871D48C}" dt="2024-11-24T09:02:16.017" v="8117" actId="1076"/>
          <ac:picMkLst>
            <pc:docMk/>
            <pc:sldMk cId="2817630170" sldId="458"/>
            <ac:picMk id="35" creationId="{65BDF00C-D341-8099-7B5F-A057B9C127F2}"/>
          </ac:picMkLst>
        </pc:picChg>
        <pc:picChg chg="add mod">
          <ac:chgData name="Lucas Jellema" userId="7e183fbb-84e0-44b3-9b03-0792bc8d162b" providerId="ADAL" clId="{9961BA8A-53C4-4109-9665-30954871D48C}" dt="2024-11-24T09:02:04.031" v="8114" actId="1076"/>
          <ac:picMkLst>
            <pc:docMk/>
            <pc:sldMk cId="2817630170" sldId="458"/>
            <ac:picMk id="48" creationId="{4CA184F7-FF7E-5C35-5816-D0E155A79695}"/>
          </ac:picMkLst>
        </pc:picChg>
        <pc:picChg chg="del">
          <ac:chgData name="Lucas Jellema" userId="7e183fbb-84e0-44b3-9b03-0792bc8d162b" providerId="ADAL" clId="{9961BA8A-53C4-4109-9665-30954871D48C}" dt="2024-11-24T08:55:38.263" v="7892" actId="478"/>
          <ac:picMkLst>
            <pc:docMk/>
            <pc:sldMk cId="2817630170" sldId="458"/>
            <ac:picMk id="4098" creationId="{94371D64-954E-36CD-1145-2D905CFF1065}"/>
          </ac:picMkLst>
        </pc:pic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26" creationId="{CBAAE210-68C4-903C-03B5-F31522E8197D}"/>
          </ac:cxnSpMkLst>
        </pc:cxnChg>
        <pc:cxnChg chg="add 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30" creationId="{4B831C93-6A81-0381-A730-BE3F28C86953}"/>
          </ac:cxnSpMkLst>
        </pc:cxnChg>
        <pc:cxnChg chg="del mod">
          <ac:chgData name="Lucas Jellema" userId="7e183fbb-84e0-44b3-9b03-0792bc8d162b" providerId="ADAL" clId="{9961BA8A-53C4-4109-9665-30954871D48C}" dt="2024-11-24T08:59:02.058" v="8047" actId="478"/>
          <ac:cxnSpMkLst>
            <pc:docMk/>
            <pc:sldMk cId="2817630170" sldId="458"/>
            <ac:cxnSpMk id="49" creationId="{A6DC3598-DDD3-167B-E1B6-16B6A2DE6F18}"/>
          </ac:cxnSpMkLst>
        </pc:cxn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54" creationId="{15C3C4D7-95F8-28EE-674E-47AA392C8642}"/>
          </ac:cxnSpMkLst>
        </pc:cxn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73" creationId="{3BC57CD8-C331-FE60-C6AA-00401FAE808C}"/>
          </ac:cxnSpMkLst>
        </pc:cxn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89" creationId="{DE482640-FBE1-6DA4-CD8F-71F2BF71A6D5}"/>
          </ac:cxnSpMkLst>
        </pc:cxnChg>
      </pc:sldChg>
      <pc:sldChg chg="addSp delSp modSp add mod delAnim modAnim">
        <pc:chgData name="Lucas Jellema" userId="7e183fbb-84e0-44b3-9b03-0792bc8d162b" providerId="ADAL" clId="{9961BA8A-53C4-4109-9665-30954871D48C}" dt="2024-11-24T12:21:00.343" v="8930" actId="1076"/>
        <pc:sldMkLst>
          <pc:docMk/>
          <pc:sldMk cId="592114029" sldId="459"/>
        </pc:sldMkLst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3" creationId="{8AE18DDC-50D1-E240-918B-00DF7CA9E050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4" creationId="{52B3E5DB-4335-F7E2-50F1-F6C2C93747C2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5" creationId="{3A98C0AA-A988-6B91-00E5-7289E77AD55F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9" creationId="{6AE21AAE-CFA1-BCD0-DB0C-F5BB1E6BE738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10" creationId="{2BE42C9C-FD9D-8FE3-FC8F-3B07038CBA27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11" creationId="{818CFB08-1AE5-7B87-1615-3431F9C3D787}"/>
          </ac:spMkLst>
        </pc:spChg>
        <pc:spChg chg="del">
          <ac:chgData name="Lucas Jellema" userId="7e183fbb-84e0-44b3-9b03-0792bc8d162b" providerId="ADAL" clId="{9961BA8A-53C4-4109-9665-30954871D48C}" dt="2024-11-24T09:04:25.283" v="8181" actId="478"/>
          <ac:spMkLst>
            <pc:docMk/>
            <pc:sldMk cId="592114029" sldId="459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14" creationId="{BDD525C8-81EB-54DE-9FE6-18B23A9E8129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16" creationId="{C8D29BF0-A1C1-A8AA-BE85-212AE22AA4F2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31" creationId="{DB780CC1-5930-2530-DAD0-F33871FF6B99}"/>
          </ac:spMkLst>
        </pc:spChg>
        <pc:spChg chg="mod">
          <ac:chgData name="Lucas Jellema" userId="7e183fbb-84e0-44b3-9b03-0792bc8d162b" providerId="ADAL" clId="{9961BA8A-53C4-4109-9665-30954871D48C}" dt="2024-11-24T09:03:32.571" v="8142"/>
          <ac:spMkLst>
            <pc:docMk/>
            <pc:sldMk cId="592114029" sldId="459"/>
            <ac:spMk id="83" creationId="{D52ADBE8-8D73-4005-FA14-E15834646BF2}"/>
          </ac:spMkLst>
        </pc:spChg>
        <pc:picChg chg="add del mod">
          <ac:chgData name="Lucas Jellema" userId="7e183fbb-84e0-44b3-9b03-0792bc8d162b" providerId="ADAL" clId="{9961BA8A-53C4-4109-9665-30954871D48C}" dt="2024-11-24T12:20:31.850" v="8925" actId="478"/>
          <ac:picMkLst>
            <pc:docMk/>
            <pc:sldMk cId="592114029" sldId="459"/>
            <ac:picMk id="20" creationId="{06768B30-8735-0108-253C-7DD84B6C65D1}"/>
          </ac:picMkLst>
        </pc:picChg>
        <pc:picChg chg="add mod">
          <ac:chgData name="Lucas Jellema" userId="7e183fbb-84e0-44b3-9b03-0792bc8d162b" providerId="ADAL" clId="{9961BA8A-53C4-4109-9665-30954871D48C}" dt="2024-11-24T12:20:40.094" v="8926" actId="1076"/>
          <ac:picMkLst>
            <pc:docMk/>
            <pc:sldMk cId="592114029" sldId="459"/>
            <ac:picMk id="23" creationId="{6A6D4108-D5EA-335B-A60C-4264DCC9E2E5}"/>
          </ac:picMkLst>
        </pc:picChg>
        <pc:picChg chg="add mod">
          <ac:chgData name="Lucas Jellema" userId="7e183fbb-84e0-44b3-9b03-0792bc8d162b" providerId="ADAL" clId="{9961BA8A-53C4-4109-9665-30954871D48C}" dt="2024-11-24T12:21:00.343" v="8930" actId="1076"/>
          <ac:picMkLst>
            <pc:docMk/>
            <pc:sldMk cId="592114029" sldId="459"/>
            <ac:picMk id="32" creationId="{E2A07E80-0F5B-8E79-4488-19261B297886}"/>
          </ac:picMkLst>
        </pc:picChg>
        <pc:cxnChg chg="add mod">
          <ac:chgData name="Lucas Jellema" userId="7e183fbb-84e0-44b3-9b03-0792bc8d162b" providerId="ADAL" clId="{9961BA8A-53C4-4109-9665-30954871D48C}" dt="2024-11-24T09:04:26.369" v="8182"/>
          <ac:cxnSpMkLst>
            <pc:docMk/>
            <pc:sldMk cId="592114029" sldId="459"/>
            <ac:cxnSpMk id="17" creationId="{2D2ED415-D8FD-B250-7D83-939988DD6488}"/>
          </ac:cxnSpMkLst>
        </pc:cxnChg>
        <pc:cxnChg chg="del mod">
          <ac:chgData name="Lucas Jellema" userId="7e183fbb-84e0-44b3-9b03-0792bc8d162b" providerId="ADAL" clId="{9961BA8A-53C4-4109-9665-30954871D48C}" dt="2024-11-24T09:04:25.283" v="8181" actId="478"/>
          <ac:cxnSpMkLst>
            <pc:docMk/>
            <pc:sldMk cId="592114029" sldId="459"/>
            <ac:cxnSpMk id="30" creationId="{4B831C93-6A81-0381-A730-BE3F28C86953}"/>
          </ac:cxnSpMkLst>
        </pc:cxnChg>
        <pc:cxnChg chg="mod">
          <ac:chgData name="Lucas Jellema" userId="7e183fbb-84e0-44b3-9b03-0792bc8d162b" providerId="ADAL" clId="{9961BA8A-53C4-4109-9665-30954871D48C}" dt="2024-11-24T12:20:49.433" v="8928" actId="14100"/>
          <ac:cxnSpMkLst>
            <pc:docMk/>
            <pc:sldMk cId="592114029" sldId="459"/>
            <ac:cxnSpMk id="73" creationId="{3BC57CD8-C331-FE60-C6AA-00401FAE808C}"/>
          </ac:cxnSpMkLst>
        </pc:cxnChg>
      </pc:sldChg>
      <pc:sldChg chg="addSp delSp modSp add mod modTransition delAnim modAnim">
        <pc:chgData name="Lucas Jellema" userId="7e183fbb-84e0-44b3-9b03-0792bc8d162b" providerId="ADAL" clId="{9961BA8A-53C4-4109-9665-30954871D48C}" dt="2024-11-24T09:06:08.408" v="8191"/>
        <pc:sldMkLst>
          <pc:docMk/>
          <pc:sldMk cId="2310888742" sldId="460"/>
        </pc:sldMkLst>
        <pc:spChg chg="add mod">
          <ac:chgData name="Lucas Jellema" userId="7e183fbb-84e0-44b3-9b03-0792bc8d162b" providerId="ADAL" clId="{9961BA8A-53C4-4109-9665-30954871D48C}" dt="2024-11-24T09:04:08.516" v="8177" actId="14100"/>
          <ac:spMkLst>
            <pc:docMk/>
            <pc:sldMk cId="2310888742" sldId="460"/>
            <ac:spMk id="3" creationId="{FE06C522-02F9-4E1F-EDCE-844405DC74D1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4" creationId="{6BA2AA09-D9B3-89CA-8A40-9C75131EF04D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5" creationId="{3181CE8C-6F83-369F-3F7C-7DB041B472B9}"/>
          </ac:spMkLst>
        </pc:spChg>
        <pc:spChg chg="add mod">
          <ac:chgData name="Lucas Jellema" userId="7e183fbb-84e0-44b3-9b03-0792bc8d162b" providerId="ADAL" clId="{9961BA8A-53C4-4109-9665-30954871D48C}" dt="2024-11-24T09:04:11.575" v="8179" actId="1076"/>
          <ac:spMkLst>
            <pc:docMk/>
            <pc:sldMk cId="2310888742" sldId="460"/>
            <ac:spMk id="6" creationId="{B1568517-EA27-D0BB-58D3-1EAD2C511286}"/>
          </ac:spMkLst>
        </pc:spChg>
        <pc:spChg chg="add del mod">
          <ac:chgData name="Lucas Jellema" userId="7e183fbb-84e0-44b3-9b03-0792bc8d162b" providerId="ADAL" clId="{9961BA8A-53C4-4109-9665-30954871D48C}" dt="2024-11-24T09:02:59.846" v="8124" actId="478"/>
          <ac:spMkLst>
            <pc:docMk/>
            <pc:sldMk cId="2310888742" sldId="460"/>
            <ac:spMk id="7" creationId="{566311A7-3F70-5AAC-2978-56EEDFF16239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8" creationId="{D8715AFC-FC71-9EFD-75C2-84DE8B686CC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9" creationId="{289CAE34-0EEF-020E-39A7-A2502926C73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0" creationId="{54826951-B5B6-C8CA-20F6-CD6D78C81572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1" creationId="{E69DAE78-02EF-9AB3-3915-5F7550D2E67C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2" creationId="{5E0D9DF0-73B7-2B16-4898-483569CBF09E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3" creationId="{9EC0F1AA-6B22-04FC-B66D-1211A00CAF8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4" creationId="{042097B2-3036-F5A3-02A3-E1CF724FEC99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5" creationId="{891ADDF7-876E-AD80-7CD0-ED86B303E91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6" creationId="{E8D6786E-3E5F-952A-4A1B-9E1C96D85238}"/>
          </ac:spMkLst>
        </pc:spChg>
        <pc:spChg chg="add del mod">
          <ac:chgData name="Lucas Jellema" userId="7e183fbb-84e0-44b3-9b03-0792bc8d162b" providerId="ADAL" clId="{9961BA8A-53C4-4109-9665-30954871D48C}" dt="2024-11-24T09:02:59.846" v="8124" actId="478"/>
          <ac:spMkLst>
            <pc:docMk/>
            <pc:sldMk cId="2310888742" sldId="460"/>
            <ac:spMk id="19" creationId="{5462EB60-634A-E851-0D4D-B1004BDF2EDF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20" creationId="{252DFF40-3394-BCF0-F66F-F2E8204AB46F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21" creationId="{7AE826FA-872E-9A26-59F5-A1B21C443756}"/>
          </ac:spMkLst>
        </pc:spChg>
        <pc:spChg chg="add mod">
          <ac:chgData name="Lucas Jellema" userId="7e183fbb-84e0-44b3-9b03-0792bc8d162b" providerId="ADAL" clId="{9961BA8A-53C4-4109-9665-30954871D48C}" dt="2024-11-24T09:03:27.778" v="8141" actId="20577"/>
          <ac:spMkLst>
            <pc:docMk/>
            <pc:sldMk cId="2310888742" sldId="460"/>
            <ac:spMk id="22" creationId="{95C40746-72DC-E182-CF47-3DE52E2C4BD7}"/>
          </ac:spMkLst>
        </pc:spChg>
        <pc:picChg chg="mod">
          <ac:chgData name="Lucas Jellema" userId="7e183fbb-84e0-44b3-9b03-0792bc8d162b" providerId="ADAL" clId="{9961BA8A-53C4-4109-9665-30954871D48C}" dt="2024-11-24T09:04:57.117" v="8184" actId="1076"/>
          <ac:picMkLst>
            <pc:docMk/>
            <pc:sldMk cId="2310888742" sldId="460"/>
            <ac:picMk id="35" creationId="{65BDF00C-D341-8099-7B5F-A057B9C127F2}"/>
          </ac:picMkLst>
        </pc:picChg>
        <pc:picChg chg="mod">
          <ac:chgData name="Lucas Jellema" userId="7e183fbb-84e0-44b3-9b03-0792bc8d162b" providerId="ADAL" clId="{9961BA8A-53C4-4109-9665-30954871D48C}" dt="2024-11-24T09:02:34.205" v="8120" actId="14100"/>
          <ac:picMkLst>
            <pc:docMk/>
            <pc:sldMk cId="2310888742" sldId="460"/>
            <ac:picMk id="48" creationId="{4CA184F7-FF7E-5C35-5816-D0E155A79695}"/>
          </ac:picMkLst>
        </pc:picChg>
        <pc:cxnChg chg="add del mod">
          <ac:chgData name="Lucas Jellema" userId="7e183fbb-84e0-44b3-9b03-0792bc8d162b" providerId="ADAL" clId="{9961BA8A-53C4-4109-9665-30954871D48C}" dt="2024-11-24T09:03:02.755" v="8125" actId="478"/>
          <ac:cxnSpMkLst>
            <pc:docMk/>
            <pc:sldMk cId="2310888742" sldId="460"/>
            <ac:cxnSpMk id="17" creationId="{FBF5018B-00D7-DA5B-4B36-A64827CDA803}"/>
          </ac:cxnSpMkLst>
        </pc:cxnChg>
        <pc:cxnChg chg="add del mod">
          <ac:chgData name="Lucas Jellema" userId="7e183fbb-84e0-44b3-9b03-0792bc8d162b" providerId="ADAL" clId="{9961BA8A-53C4-4109-9665-30954871D48C}" dt="2024-11-24T09:02:55.482" v="8123" actId="478"/>
          <ac:cxnSpMkLst>
            <pc:docMk/>
            <pc:sldMk cId="2310888742" sldId="460"/>
            <ac:cxnSpMk id="18" creationId="{0E1AFE57-B464-B0FE-1CAD-8AC3820473E7}"/>
          </ac:cxnSpMkLst>
        </pc:cxnChg>
        <pc:cxnChg chg="add mod">
          <ac:chgData name="Lucas Jellema" userId="7e183fbb-84e0-44b3-9b03-0792bc8d162b" providerId="ADAL" clId="{9961BA8A-53C4-4109-9665-30954871D48C}" dt="2024-11-24T09:02:49.955" v="8122"/>
          <ac:cxnSpMkLst>
            <pc:docMk/>
            <pc:sldMk cId="2310888742" sldId="460"/>
            <ac:cxnSpMk id="23" creationId="{EE45B8F7-64B4-9F17-72AA-7A773E17DCB2}"/>
          </ac:cxnSpMkLst>
        </pc:cxnChg>
        <pc:cxnChg chg="add mod">
          <ac:chgData name="Lucas Jellema" userId="7e183fbb-84e0-44b3-9b03-0792bc8d162b" providerId="ADAL" clId="{9961BA8A-53C4-4109-9665-30954871D48C}" dt="2024-11-24T09:04:13.954" v="8180" actId="14100"/>
          <ac:cxnSpMkLst>
            <pc:docMk/>
            <pc:sldMk cId="2310888742" sldId="460"/>
            <ac:cxnSpMk id="24" creationId="{96275EFA-ED5C-314F-E7B2-55A66C1AEA93}"/>
          </ac:cxnSpMkLst>
        </pc:cxnChg>
        <pc:cxnChg chg="add mod">
          <ac:chgData name="Lucas Jellema" userId="7e183fbb-84e0-44b3-9b03-0792bc8d162b" providerId="ADAL" clId="{9961BA8A-53C4-4109-9665-30954871D48C}" dt="2024-11-24T09:04:53.275" v="8183"/>
          <ac:cxnSpMkLst>
            <pc:docMk/>
            <pc:sldMk cId="2310888742" sldId="460"/>
            <ac:cxnSpMk id="26" creationId="{023D8F88-F4F7-BAE6-AAEA-E9616726D053}"/>
          </ac:cxnSpMkLst>
        </pc:cxnChg>
      </pc:sldChg>
      <pc:sldChg chg="addSp delSp modSp add mod">
        <pc:chgData name="Lucas Jellema" userId="7e183fbb-84e0-44b3-9b03-0792bc8d162b" providerId="ADAL" clId="{9961BA8A-53C4-4109-9665-30954871D48C}" dt="2024-11-24T10:45:09.797" v="8208" actId="1582"/>
        <pc:sldMkLst>
          <pc:docMk/>
          <pc:sldMk cId="66664863" sldId="461"/>
        </pc:sldMkLst>
        <pc:spChg chg="add del mod">
          <ac:chgData name="Lucas Jellema" userId="7e183fbb-84e0-44b3-9b03-0792bc8d162b" providerId="ADAL" clId="{9961BA8A-53C4-4109-9665-30954871D48C}" dt="2024-11-24T10:44:33.168" v="8201" actId="478"/>
          <ac:spMkLst>
            <pc:docMk/>
            <pc:sldMk cId="66664863" sldId="461"/>
            <ac:spMk id="4" creationId="{DC816256-1134-EADC-AE6D-49D405F0044A}"/>
          </ac:spMkLst>
        </pc:spChg>
        <pc:spChg chg="add mod">
          <ac:chgData name="Lucas Jellema" userId="7e183fbb-84e0-44b3-9b03-0792bc8d162b" providerId="ADAL" clId="{9961BA8A-53C4-4109-9665-30954871D48C}" dt="2024-11-24T10:45:09.797" v="8208" actId="1582"/>
          <ac:spMkLst>
            <pc:docMk/>
            <pc:sldMk cId="66664863" sldId="461"/>
            <ac:spMk id="6" creationId="{D4513F81-C378-60A6-A535-D912BD7288E5}"/>
          </ac:spMkLst>
        </pc:spChg>
        <pc:picChg chg="del">
          <ac:chgData name="Lucas Jellema" userId="7e183fbb-84e0-44b3-9b03-0792bc8d162b" providerId="ADAL" clId="{9961BA8A-53C4-4109-9665-30954871D48C}" dt="2024-11-24T10:44:28.491" v="8200" actId="478"/>
          <ac:picMkLst>
            <pc:docMk/>
            <pc:sldMk cId="66664863" sldId="461"/>
            <ac:picMk id="5" creationId="{9E556F3E-EA25-E8EA-AB3C-DB86DF52DF7E}"/>
          </ac:picMkLst>
        </pc:picChg>
        <pc:picChg chg="mod">
          <ac:chgData name="Lucas Jellema" userId="7e183fbb-84e0-44b3-9b03-0792bc8d162b" providerId="ADAL" clId="{9961BA8A-53C4-4109-9665-30954871D48C}" dt="2024-11-24T10:44:48.589" v="8204" actId="14100"/>
          <ac:picMkLst>
            <pc:docMk/>
            <pc:sldMk cId="66664863" sldId="461"/>
            <ac:picMk id="7" creationId="{D0B97A46-199E-1DA9-8D17-287687CF9ADF}"/>
          </ac:picMkLst>
        </pc:picChg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3142139703" sldId="462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3142139703" sldId="462"/>
            <ac:spMk id="2" creationId="{347AF379-8A57-3CF7-3492-292D7F0872A8}"/>
          </ac:spMkLst>
        </pc:spChg>
      </pc:sldChg>
      <pc:sldChg chg="delSp add mod">
        <pc:chgData name="Lucas Jellema" userId="7e183fbb-84e0-44b3-9b03-0792bc8d162b" providerId="ADAL" clId="{9961BA8A-53C4-4109-9665-30954871D48C}" dt="2024-11-24T10:50:04.694" v="8219" actId="478"/>
        <pc:sldMkLst>
          <pc:docMk/>
          <pc:sldMk cId="3400684045" sldId="463"/>
        </pc:sldMkLst>
        <pc:spChg chg="del">
          <ac:chgData name="Lucas Jellema" userId="7e183fbb-84e0-44b3-9b03-0792bc8d162b" providerId="ADAL" clId="{9961BA8A-53C4-4109-9665-30954871D48C}" dt="2024-11-24T10:50:04.694" v="8219" actId="478"/>
          <ac:spMkLst>
            <pc:docMk/>
            <pc:sldMk cId="3400684045" sldId="463"/>
            <ac:spMk id="2" creationId="{347AF379-8A57-3CF7-3492-292D7F0872A8}"/>
          </ac:spMkLst>
        </pc:spChg>
      </pc:sldChg>
      <pc:sldChg chg="delSp add mod">
        <pc:chgData name="Lucas Jellema" userId="7e183fbb-84e0-44b3-9b03-0792bc8d162b" providerId="ADAL" clId="{9961BA8A-53C4-4109-9665-30954871D48C}" dt="2024-11-24T10:50:08.141" v="8220" actId="478"/>
        <pc:sldMkLst>
          <pc:docMk/>
          <pc:sldMk cId="3717812037" sldId="464"/>
        </pc:sldMkLst>
        <pc:spChg chg="del">
          <ac:chgData name="Lucas Jellema" userId="7e183fbb-84e0-44b3-9b03-0792bc8d162b" providerId="ADAL" clId="{9961BA8A-53C4-4109-9665-30954871D48C}" dt="2024-11-24T10:50:08.141" v="8220" actId="478"/>
          <ac:spMkLst>
            <pc:docMk/>
            <pc:sldMk cId="3717812037" sldId="464"/>
            <ac:spMk id="5" creationId="{BB001744-EDC8-6155-E92A-C77F5F3AB0AB}"/>
          </ac:spMkLst>
        </pc:spChg>
      </pc:sldChg>
      <pc:sldChg chg="delSp add mod">
        <pc:chgData name="Lucas Jellema" userId="7e183fbb-84e0-44b3-9b03-0792bc8d162b" providerId="ADAL" clId="{9961BA8A-53C4-4109-9665-30954871D48C}" dt="2024-11-24T10:50:11.847" v="8221" actId="478"/>
        <pc:sldMkLst>
          <pc:docMk/>
          <pc:sldMk cId="2204362948" sldId="465"/>
        </pc:sldMkLst>
        <pc:spChg chg="del">
          <ac:chgData name="Lucas Jellema" userId="7e183fbb-84e0-44b3-9b03-0792bc8d162b" providerId="ADAL" clId="{9961BA8A-53C4-4109-9665-30954871D48C}" dt="2024-11-24T10:50:11.847" v="8221" actId="478"/>
          <ac:spMkLst>
            <pc:docMk/>
            <pc:sldMk cId="2204362948" sldId="465"/>
            <ac:spMk id="2" creationId="{C82CA68B-170B-833B-2494-F31295CDA97D}"/>
          </ac:spMkLst>
        </pc:spChg>
      </pc:sldChg>
      <pc:sldChg chg="modSp add mod">
        <pc:chgData name="Lucas Jellema" userId="7e183fbb-84e0-44b3-9b03-0792bc8d162b" providerId="ADAL" clId="{9961BA8A-53C4-4109-9665-30954871D48C}" dt="2024-11-24T10:54:24.573" v="8280" actId="20577"/>
        <pc:sldMkLst>
          <pc:docMk/>
          <pc:sldMk cId="2199795175" sldId="466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199795175" sldId="466"/>
            <ac:spMk id="2" creationId="{E07D2E5A-C03E-903F-CDC2-22C424A5192F}"/>
          </ac:spMkLst>
        </pc:spChg>
        <pc:spChg chg="mod">
          <ac:chgData name="Lucas Jellema" userId="7e183fbb-84e0-44b3-9b03-0792bc8d162b" providerId="ADAL" clId="{9961BA8A-53C4-4109-9665-30954871D48C}" dt="2024-11-24T10:54:24.573" v="8280" actId="20577"/>
          <ac:spMkLst>
            <pc:docMk/>
            <pc:sldMk cId="2199795175" sldId="466"/>
            <ac:spMk id="6" creationId="{BE225F24-2C6B-3B4F-B803-85DE8ED32D5C}"/>
          </ac:spMkLst>
        </pc:spChg>
      </pc:sldChg>
      <pc:sldChg chg="modSp add mod">
        <pc:chgData name="Lucas Jellema" userId="7e183fbb-84e0-44b3-9b03-0792bc8d162b" providerId="ADAL" clId="{9961BA8A-53C4-4109-9665-30954871D48C}" dt="2024-11-26T05:09:11.727" v="8973" actId="14100"/>
        <pc:sldMkLst>
          <pc:docMk/>
          <pc:sldMk cId="1907925386" sldId="467"/>
        </pc:sldMkLst>
        <pc:spChg chg="mod">
          <ac:chgData name="Lucas Jellema" userId="7e183fbb-84e0-44b3-9b03-0792bc8d162b" providerId="ADAL" clId="{9961BA8A-53C4-4109-9665-30954871D48C}" dt="2024-11-26T05:09:01.738" v="8970" actId="20577"/>
          <ac:spMkLst>
            <pc:docMk/>
            <pc:sldMk cId="1907925386" sldId="467"/>
            <ac:spMk id="3" creationId="{CD5A357D-6802-F34E-18D1-A505721AB901}"/>
          </ac:spMkLst>
        </pc:spChg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907925386" sldId="467"/>
            <ac:spMk id="4" creationId="{19B20761-153C-1423-A0C8-A2207799854D}"/>
          </ac:spMkLst>
        </pc:spChg>
        <pc:spChg chg="mod">
          <ac:chgData name="Lucas Jellema" userId="7e183fbb-84e0-44b3-9b03-0792bc8d162b" providerId="ADAL" clId="{9961BA8A-53C4-4109-9665-30954871D48C}" dt="2024-11-24T11:01:51.317" v="8284" actId="404"/>
          <ac:spMkLst>
            <pc:docMk/>
            <pc:sldMk cId="1907925386" sldId="467"/>
            <ac:spMk id="12" creationId="{0AC6FF33-9E0C-967F-452C-3B8578BDD122}"/>
          </ac:spMkLst>
        </pc:spChg>
        <pc:spChg chg="mod">
          <ac:chgData name="Lucas Jellema" userId="7e183fbb-84e0-44b3-9b03-0792bc8d162b" providerId="ADAL" clId="{9961BA8A-53C4-4109-9665-30954871D48C}" dt="2024-11-24T11:01:55.562" v="8285" actId="404"/>
          <ac:spMkLst>
            <pc:docMk/>
            <pc:sldMk cId="1907925386" sldId="467"/>
            <ac:spMk id="34" creationId="{33EA95CD-239E-0852-24F2-3BE917B96DFE}"/>
          </ac:spMkLst>
        </pc:spChg>
        <pc:cxnChg chg="mod">
          <ac:chgData name="Lucas Jellema" userId="7e183fbb-84e0-44b3-9b03-0792bc8d162b" providerId="ADAL" clId="{9961BA8A-53C4-4109-9665-30954871D48C}" dt="2024-11-26T05:09:11.727" v="8973" actId="14100"/>
          <ac:cxnSpMkLst>
            <pc:docMk/>
            <pc:sldMk cId="1907925386" sldId="467"/>
            <ac:cxnSpMk id="8" creationId="{A6ED8790-10E2-4CF5-B7E6-FC18FEC1931F}"/>
          </ac:cxnSpMkLst>
        </pc:cxnChg>
        <pc:cxnChg chg="mod">
          <ac:chgData name="Lucas Jellema" userId="7e183fbb-84e0-44b3-9b03-0792bc8d162b" providerId="ADAL" clId="{9961BA8A-53C4-4109-9665-30954871D48C}" dt="2024-11-26T05:09:09.231" v="8972" actId="14100"/>
          <ac:cxnSpMkLst>
            <pc:docMk/>
            <pc:sldMk cId="1907925386" sldId="467"/>
            <ac:cxnSpMk id="20" creationId="{76CBA476-EB12-7294-2EB8-E55C38CC2B7F}"/>
          </ac:cxnSpMkLst>
        </pc:cxnChg>
        <pc:cxnChg chg="mod">
          <ac:chgData name="Lucas Jellema" userId="7e183fbb-84e0-44b3-9b03-0792bc8d162b" providerId="ADAL" clId="{9961BA8A-53C4-4109-9665-30954871D48C}" dt="2024-11-26T05:09:06.952" v="8971" actId="14100"/>
          <ac:cxnSpMkLst>
            <pc:docMk/>
            <pc:sldMk cId="1907925386" sldId="467"/>
            <ac:cxnSpMk id="22" creationId="{5F6A1C02-1145-BA0A-AD81-5FCA0098F73C}"/>
          </ac:cxnSpMkLst>
        </pc:cxnChg>
      </pc:sldChg>
      <pc:sldChg chg="addSp modSp new mod modNotesTx">
        <pc:chgData name="Lucas Jellema" userId="7e183fbb-84e0-44b3-9b03-0792bc8d162b" providerId="ADAL" clId="{9961BA8A-53C4-4109-9665-30954871D48C}" dt="2024-11-24T11:08:34.875" v="8538" actId="6549"/>
        <pc:sldMkLst>
          <pc:docMk/>
          <pc:sldMk cId="3278008755" sldId="468"/>
        </pc:sldMkLst>
        <pc:spChg chg="mod">
          <ac:chgData name="Lucas Jellema" userId="7e183fbb-84e0-44b3-9b03-0792bc8d162b" providerId="ADAL" clId="{9961BA8A-53C4-4109-9665-30954871D48C}" dt="2024-11-24T11:05:08.861" v="8316" actId="20577"/>
          <ac:spMkLst>
            <pc:docMk/>
            <pc:sldMk cId="3278008755" sldId="468"/>
            <ac:spMk id="2" creationId="{A8F26252-CBE0-1352-FB0E-571A71A16E50}"/>
          </ac:spMkLst>
        </pc:spChg>
        <pc:spChg chg="mod">
          <ac:chgData name="Lucas Jellema" userId="7e183fbb-84e0-44b3-9b03-0792bc8d162b" providerId="ADAL" clId="{9961BA8A-53C4-4109-9665-30954871D48C}" dt="2024-11-24T11:08:34.875" v="8538" actId="6549"/>
          <ac:spMkLst>
            <pc:docMk/>
            <pc:sldMk cId="3278008755" sldId="468"/>
            <ac:spMk id="3" creationId="{639C7663-31D6-9232-7FB7-4A6DE9A8BA00}"/>
          </ac:spMkLst>
        </pc:spChg>
        <pc:picChg chg="add mod">
          <ac:chgData name="Lucas Jellema" userId="7e183fbb-84e0-44b3-9b03-0792bc8d162b" providerId="ADAL" clId="{9961BA8A-53C4-4109-9665-30954871D48C}" dt="2024-11-24T11:05:17.740" v="8320" actId="1076"/>
          <ac:picMkLst>
            <pc:docMk/>
            <pc:sldMk cId="3278008755" sldId="468"/>
            <ac:picMk id="2050" creationId="{6DC04C27-AA4F-5097-D3C1-C1C55970309A}"/>
          </ac:picMkLst>
        </pc:pic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2531843329" sldId="690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531843329" sldId="690"/>
            <ac:spMk id="4" creationId="{0A8DCD4B-BD20-4308-8023-C64DE42EAF12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2479305539" sldId="691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479305539" sldId="691"/>
            <ac:spMk id="4" creationId="{6A4A405B-34A7-4CD3-9C69-C0F485B37A8C}"/>
          </ac:spMkLst>
        </pc:spChg>
      </pc:sldChg>
      <pc:sldChg chg="modSp add mod">
        <pc:chgData name="Lucas Jellema" userId="7e183fbb-84e0-44b3-9b03-0792bc8d162b" providerId="ADAL" clId="{9961BA8A-53C4-4109-9665-30954871D48C}" dt="2024-11-26T05:10:37.524" v="8974"/>
        <pc:sldMkLst>
          <pc:docMk/>
          <pc:sldMk cId="4115387503" sldId="692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4115387503" sldId="692"/>
            <ac:spMk id="4" creationId="{B928E997-85B1-4387-8780-F83A3512F97E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1710553410" sldId="693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1710553410" sldId="693"/>
            <ac:spMk id="4" creationId="{C801204C-5C82-4B0C-800D-839E6BE30815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960987095" sldId="694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960987095" sldId="694"/>
            <ac:spMk id="4" creationId="{4762929B-905D-4CCE-BCB2-5FD25BBA5616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2165155328" sldId="695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165155328" sldId="695"/>
            <ac:spMk id="2" creationId="{16D86193-D43A-496C-2163-50FFAA30CB3C}"/>
          </ac:spMkLst>
        </pc:spChg>
      </pc:sldChg>
      <pc:sldChg chg="delSp modSp add mod delAnim">
        <pc:chgData name="Lucas Jellema" userId="7e183fbb-84e0-44b3-9b03-0792bc8d162b" providerId="ADAL" clId="{9961BA8A-53C4-4109-9665-30954871D48C}" dt="2024-11-26T05:11:16.344" v="8975" actId="478"/>
        <pc:sldMkLst>
          <pc:docMk/>
          <pc:sldMk cId="2655817404" sldId="696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655817404" sldId="696"/>
            <ac:spMk id="3" creationId="{62ACECFA-F696-EDA7-2766-46776FA986D5}"/>
          </ac:spMkLst>
        </pc:spChg>
        <pc:picChg chg="del">
          <ac:chgData name="Lucas Jellema" userId="7e183fbb-84e0-44b3-9b03-0792bc8d162b" providerId="ADAL" clId="{9961BA8A-53C4-4109-9665-30954871D48C}" dt="2024-11-26T05:11:16.344" v="8975" actId="478"/>
          <ac:picMkLst>
            <pc:docMk/>
            <pc:sldMk cId="2655817404" sldId="696"/>
            <ac:picMk id="15" creationId="{4345E93F-A2AC-4375-9DA4-85B5462E672E}"/>
          </ac:picMkLst>
        </pc:picChg>
      </pc:sldChg>
      <pc:sldChg chg="addSp modSp add mod modAnim modNotesTx">
        <pc:chgData name="Lucas Jellema" userId="7e183fbb-84e0-44b3-9b03-0792bc8d162b" providerId="ADAL" clId="{9961BA8A-53C4-4109-9665-30954871D48C}" dt="2024-11-26T05:29:28.413" v="9202"/>
        <pc:sldMkLst>
          <pc:docMk/>
          <pc:sldMk cId="1336967508" sldId="3041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1336967508" sldId="3041"/>
            <ac:spMk id="4" creationId="{49CE5982-B662-4467-B6E6-C832DBA7BC15}"/>
          </ac:spMkLst>
        </pc:spChg>
        <pc:spChg chg="add mod">
          <ac:chgData name="Lucas Jellema" userId="7e183fbb-84e0-44b3-9b03-0792bc8d162b" providerId="ADAL" clId="{9961BA8A-53C4-4109-9665-30954871D48C}" dt="2024-11-26T05:26:49.560" v="9194" actId="14100"/>
          <ac:spMkLst>
            <pc:docMk/>
            <pc:sldMk cId="1336967508" sldId="3041"/>
            <ac:spMk id="5" creationId="{4465CE1B-F974-482C-56ED-DE6B2259AB93}"/>
          </ac:spMkLst>
        </pc:spChg>
        <pc:spChg chg="mod">
          <ac:chgData name="Lucas Jellema" userId="7e183fbb-84e0-44b3-9b03-0792bc8d162b" providerId="ADAL" clId="{9961BA8A-53C4-4109-9665-30954871D48C}" dt="2024-11-26T05:26:12.740" v="9187" actId="20577"/>
          <ac:spMkLst>
            <pc:docMk/>
            <pc:sldMk cId="1336967508" sldId="3041"/>
            <ac:spMk id="6" creationId="{2B0EA9D3-FF6B-48E7-B436-5E92581F37B9}"/>
          </ac:spMkLst>
        </pc:spChg>
        <pc:picChg chg="add mod">
          <ac:chgData name="Lucas Jellema" userId="7e183fbb-84e0-44b3-9b03-0792bc8d162b" providerId="ADAL" clId="{9961BA8A-53C4-4109-9665-30954871D48C}" dt="2024-11-26T05:29:17.144" v="9200" actId="1440"/>
          <ac:picMkLst>
            <pc:docMk/>
            <pc:sldMk cId="1336967508" sldId="3041"/>
            <ac:picMk id="8" creationId="{684F6829-8862-A686-562A-8E92A2DA48C8}"/>
          </ac:picMkLst>
        </pc:picChg>
      </pc:sldChg>
      <pc:sldChg chg="modSp add mod">
        <pc:chgData name="Lucas Jellema" userId="7e183fbb-84e0-44b3-9b03-0792bc8d162b" providerId="ADAL" clId="{9961BA8A-53C4-4109-9665-30954871D48C}" dt="2024-11-26T05:10:37.524" v="8974"/>
        <pc:sldMkLst>
          <pc:docMk/>
          <pc:sldMk cId="2489896133" sldId="3042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489896133" sldId="3042"/>
            <ac:spMk id="2" creationId="{42D4D9F4-A964-46A9-30D8-532784B39DF5}"/>
          </ac:spMkLst>
        </pc:spChg>
        <pc:spChg chg="mod">
          <ac:chgData name="Lucas Jellema" userId="7e183fbb-84e0-44b3-9b03-0792bc8d162b" providerId="ADAL" clId="{9961BA8A-53C4-4109-9665-30954871D48C}" dt="2024-11-24T11:43:05.159" v="8543" actId="404"/>
          <ac:spMkLst>
            <pc:docMk/>
            <pc:sldMk cId="2489896133" sldId="3042"/>
            <ac:spMk id="6" creationId="{2B0EA9D3-FF6B-48E7-B436-5E92581F37B9}"/>
          </ac:spMkLst>
        </pc:spChg>
      </pc:sldChg>
      <pc:sldChg chg="modSp add mod">
        <pc:chgData name="Lucas Jellema" userId="7e183fbb-84e0-44b3-9b03-0792bc8d162b" providerId="ADAL" clId="{9961BA8A-53C4-4109-9665-30954871D48C}" dt="2024-11-26T05:11:57.028" v="8976" actId="404"/>
        <pc:sldMkLst>
          <pc:docMk/>
          <pc:sldMk cId="1119609805" sldId="3043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1119609805" sldId="3043"/>
            <ac:spMk id="4" creationId="{1C26C56F-AAB9-30D5-B312-960604DECAC8}"/>
          </ac:spMkLst>
        </pc:spChg>
        <pc:spChg chg="mod">
          <ac:chgData name="Lucas Jellema" userId="7e183fbb-84e0-44b3-9b03-0792bc8d162b" providerId="ADAL" clId="{9961BA8A-53C4-4109-9665-30954871D48C}" dt="2024-11-26T05:11:57.028" v="8976" actId="404"/>
          <ac:spMkLst>
            <pc:docMk/>
            <pc:sldMk cId="1119609805" sldId="3043"/>
            <ac:spMk id="6" creationId="{2B0EA9D3-FF6B-48E7-B436-5E92581F37B9}"/>
          </ac:spMkLst>
        </pc:spChg>
      </pc:sldChg>
      <pc:sldChg chg="modSp add mod">
        <pc:chgData name="Lucas Jellema" userId="7e183fbb-84e0-44b3-9b03-0792bc8d162b" providerId="ADAL" clId="{9961BA8A-53C4-4109-9665-30954871D48C}" dt="2024-11-26T05:12:50.364" v="8978" actId="404"/>
        <pc:sldMkLst>
          <pc:docMk/>
          <pc:sldMk cId="2433968212" sldId="3044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433968212" sldId="3044"/>
            <ac:spMk id="3" creationId="{0B155C36-C87D-196D-9E16-CB176AF70110}"/>
          </ac:spMkLst>
        </pc:spChg>
        <pc:spChg chg="mod">
          <ac:chgData name="Lucas Jellema" userId="7e183fbb-84e0-44b3-9b03-0792bc8d162b" providerId="ADAL" clId="{9961BA8A-53C4-4109-9665-30954871D48C}" dt="2024-11-26T05:12:05.511" v="8977" actId="404"/>
          <ac:spMkLst>
            <pc:docMk/>
            <pc:sldMk cId="2433968212" sldId="3044"/>
            <ac:spMk id="6" creationId="{2B0EA9D3-FF6B-48E7-B436-5E92581F37B9}"/>
          </ac:spMkLst>
        </pc:spChg>
        <pc:spChg chg="mod">
          <ac:chgData name="Lucas Jellema" userId="7e183fbb-84e0-44b3-9b03-0792bc8d162b" providerId="ADAL" clId="{9961BA8A-53C4-4109-9665-30954871D48C}" dt="2024-11-26T05:12:50.364" v="8978" actId="404"/>
          <ac:spMkLst>
            <pc:docMk/>
            <pc:sldMk cId="2433968212" sldId="3044"/>
            <ac:spMk id="65" creationId="{88A96BDA-6C2E-4D7C-9C10-FAAF5F4C71A3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3288641705" sldId="3045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3288641705" sldId="3045"/>
            <ac:spMk id="4" creationId="{49CE5982-B662-4467-B6E6-C832DBA7BC15}"/>
          </ac:spMkLst>
        </pc:spChg>
        <pc:spChg chg="mod">
          <ac:chgData name="Lucas Jellema" userId="7e183fbb-84e0-44b3-9b03-0792bc8d162b" providerId="ADAL" clId="{9961BA8A-53C4-4109-9665-30954871D48C}" dt="2024-11-24T11:43:26.136" v="8545" actId="404"/>
          <ac:spMkLst>
            <pc:docMk/>
            <pc:sldMk cId="3288641705" sldId="3045"/>
            <ac:spMk id="11" creationId="{9D2136CD-9F09-4215-B946-DBA06649041E}"/>
          </ac:spMkLst>
        </pc:spChg>
      </pc:sldChg>
      <pc:sldChg chg="addSp modSp add mod">
        <pc:chgData name="Lucas Jellema" userId="7e183fbb-84e0-44b3-9b03-0792bc8d162b" providerId="ADAL" clId="{9961BA8A-53C4-4109-9665-30954871D48C}" dt="2024-11-24T12:02:43.271" v="8876"/>
        <pc:sldMkLst>
          <pc:docMk/>
          <pc:sldMk cId="1564005579" sldId="3046"/>
        </pc:sldMkLst>
        <pc:spChg chg="add mod">
          <ac:chgData name="Lucas Jellema" userId="7e183fbb-84e0-44b3-9b03-0792bc8d162b" providerId="ADAL" clId="{9961BA8A-53C4-4109-9665-30954871D48C}" dt="2024-11-24T12:02:43.271" v="8876"/>
          <ac:spMkLst>
            <pc:docMk/>
            <pc:sldMk cId="1564005579" sldId="3046"/>
            <ac:spMk id="2" creationId="{128CB29F-B82F-4AED-8AAD-113C444AA477}"/>
          </ac:spMkLst>
        </pc:spChg>
        <pc:spChg chg="mod">
          <ac:chgData name="Lucas Jellema" userId="7e183fbb-84e0-44b3-9b03-0792bc8d162b" providerId="ADAL" clId="{9961BA8A-53C4-4109-9665-30954871D48C}" dt="2024-11-24T12:01:37.671" v="8799" actId="6549"/>
          <ac:spMkLst>
            <pc:docMk/>
            <pc:sldMk cId="1564005579" sldId="3046"/>
            <ac:spMk id="17" creationId="{CF55302B-031D-5371-C767-C8F517A8DA4D}"/>
          </ac:spMkLst>
        </pc:spChg>
      </pc:sldChg>
      <pc:sldChg chg="delSp modSp add del mod">
        <pc:chgData name="Lucas Jellema" userId="7e183fbb-84e0-44b3-9b03-0792bc8d162b" providerId="ADAL" clId="{9961BA8A-53C4-4109-9665-30954871D48C}" dt="2024-11-24T12:18:45.603" v="8923" actId="47"/>
        <pc:sldMkLst>
          <pc:docMk/>
          <pc:sldMk cId="3883286749" sldId="3047"/>
        </pc:sldMkLst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3" creationId="{8AE18DDC-50D1-E240-918B-00DF7CA9E050}"/>
          </ac:spMkLst>
        </pc:spChg>
        <pc:spChg chg="mod">
          <ac:chgData name="Lucas Jellema" userId="7e183fbb-84e0-44b3-9b03-0792bc8d162b" providerId="ADAL" clId="{9961BA8A-53C4-4109-9665-30954871D48C}" dt="2024-11-24T12:12:03.410" v="8907" actId="20577"/>
          <ac:spMkLst>
            <pc:docMk/>
            <pc:sldMk cId="3883286749" sldId="3047"/>
            <ac:spMk id="8" creationId="{C550C7CF-6905-4CEF-F353-A5CA2DBFDA73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10" creationId="{CA313978-7E4E-974E-8B44-31D5CA9C8A59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12:12:27.448" v="8920" actId="20577"/>
          <ac:spMkLst>
            <pc:docMk/>
            <pc:sldMk cId="3883286749" sldId="3047"/>
            <ac:spMk id="12" creationId="{AE42E45C-B0CA-753D-FAB8-A8898D945CC1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13" creationId="{33C9C60A-0DD0-27A9-4C0C-42D64A6923E6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12:11:58.820" v="8906" actId="20577"/>
          <ac:spMkLst>
            <pc:docMk/>
            <pc:sldMk cId="3883286749" sldId="3047"/>
            <ac:spMk id="15" creationId="{DC6AA310-1FB9-B244-2727-E8E6934488CE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16" creationId="{17647D8C-E7FE-9F0C-B3CA-F64FCEDF0604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22" creationId="{05BC5315-91BB-70B5-B99B-8EC7477B0A7A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23" creationId="{8D8ADB8A-5F93-040D-9582-985944EC2E35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24" creationId="{DAAAEC04-F172-FAD9-CE04-258952D012FE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4T12:11:43.099" v="8896" actId="20577"/>
          <ac:spMkLst>
            <pc:docMk/>
            <pc:sldMk cId="3883286749" sldId="3047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12:11:50.788" v="8903" actId="20577"/>
          <ac:spMkLst>
            <pc:docMk/>
            <pc:sldMk cId="3883286749" sldId="3047"/>
            <ac:spMk id="38" creationId="{23F2122B-0572-9621-CBDE-03CBEBAE035B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43" creationId="{A15D80A6-F46C-7A49-BBC5-FABE9448F09E}"/>
          </ac:spMkLst>
        </pc:spChg>
        <pc:picChg chg="mod">
          <ac:chgData name="Lucas Jellema" userId="7e183fbb-84e0-44b3-9b03-0792bc8d162b" providerId="ADAL" clId="{9961BA8A-53C4-4109-9665-30954871D48C}" dt="2024-11-24T12:12:45.173" v="8922" actId="1076"/>
          <ac:picMkLst>
            <pc:docMk/>
            <pc:sldMk cId="3883286749" sldId="3047"/>
            <ac:picMk id="2" creationId="{9FE3414F-CB2F-CE54-BE25-42462566C353}"/>
          </ac:picMkLst>
        </pc:picChg>
        <pc:cxnChg chg="del mod">
          <ac:chgData name="Lucas Jellema" userId="7e183fbb-84e0-44b3-9b03-0792bc8d162b" providerId="ADAL" clId="{9961BA8A-53C4-4109-9665-30954871D48C}" dt="2024-11-24T12:11:31.813" v="8888" actId="478"/>
          <ac:cxnSpMkLst>
            <pc:docMk/>
            <pc:sldMk cId="3883286749" sldId="3047"/>
            <ac:cxnSpMk id="26" creationId="{3BEE8047-B955-FE3E-B926-0D37FDC24E8F}"/>
          </ac:cxnSpMkLst>
        </pc:cxnChg>
        <pc:cxnChg chg="del mod">
          <ac:chgData name="Lucas Jellema" userId="7e183fbb-84e0-44b3-9b03-0792bc8d162b" providerId="ADAL" clId="{9961BA8A-53C4-4109-9665-30954871D48C}" dt="2024-11-24T12:12:38.389" v="8921" actId="478"/>
          <ac:cxnSpMkLst>
            <pc:docMk/>
            <pc:sldMk cId="3883286749" sldId="3047"/>
            <ac:cxnSpMk id="29" creationId="{BF2A8C5A-D3CB-4CED-5A01-F943E14CCDA1}"/>
          </ac:cxnSpMkLst>
        </pc:cxnChg>
        <pc:cxnChg chg="mod">
          <ac:chgData name="Lucas Jellema" userId="7e183fbb-84e0-44b3-9b03-0792bc8d162b" providerId="ADAL" clId="{9961BA8A-53C4-4109-9665-30954871D48C}" dt="2024-11-24T12:11:58.820" v="8906" actId="20577"/>
          <ac:cxnSpMkLst>
            <pc:docMk/>
            <pc:sldMk cId="3883286749" sldId="3047"/>
            <ac:cxnSpMk id="58" creationId="{C31DE4D9-C705-65D9-09B0-9B263AC0CFB7}"/>
          </ac:cxnSpMkLst>
        </pc:cxnChg>
      </pc:sldChg>
      <pc:sldMasterChg chg="modSldLayout">
        <pc:chgData name="Lucas Jellema" userId="7e183fbb-84e0-44b3-9b03-0792bc8d162b" providerId="ADAL" clId="{9961BA8A-53C4-4109-9665-30954871D48C}" dt="2024-11-24T10:52:13.765" v="8272"/>
        <pc:sldMasterMkLst>
          <pc:docMk/>
          <pc:sldMasterMk cId="3470317746" sldId="2147483648"/>
        </pc:sldMasterMkLst>
        <pc:sldLayoutChg chg="modSp">
          <pc:chgData name="Lucas Jellema" userId="7e183fbb-84e0-44b3-9b03-0792bc8d162b" providerId="ADAL" clId="{9961BA8A-53C4-4109-9665-30954871D48C}" dt="2024-11-24T10:52:13.765" v="8272"/>
          <pc:sldLayoutMkLst>
            <pc:docMk/>
            <pc:sldMasterMk cId="3470317746" sldId="2147483648"/>
            <pc:sldLayoutMk cId="2713738566" sldId="2147483660"/>
          </pc:sldLayoutMkLst>
          <pc:spChg chg="mod">
            <ac:chgData name="Lucas Jellema" userId="7e183fbb-84e0-44b3-9b03-0792bc8d162b" providerId="ADAL" clId="{9961BA8A-53C4-4109-9665-30954871D48C}" dt="2024-11-24T10:52:13.765" v="8272"/>
            <ac:spMkLst>
              <pc:docMk/>
              <pc:sldMasterMk cId="3470317746" sldId="2147483648"/>
              <pc:sldLayoutMk cId="2713738566" sldId="2147483660"/>
              <ac:spMk id="5" creationId="{00000000-0000-0000-0000-000000000000}"/>
            </ac:spMkLst>
          </pc:spChg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22:03.15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8749 4371,'-1'-19,"-2"2,0-2,-1 2,0-1,-1 1,-2 0,1-1,-1 2,-16-25,5 10,-2 1,-2 0,-44-44,0 19,49 43,1-1,-20-21,-179-182,185 184,0-1,2-2,-44-70,-16-24,31 50,-28-33,-67-68,122 151,4-2,-1 0,2-2,1 0,-23-46,24 40,-1 1,-1 2,-3 0,-48-50,-35-44,55 52,4-2,3-1,-48-112,78 154,-2 2,-3 1,0 1,-44-49,30 39,-47-75,56 74,-1 2,-3 2,-70-73,62 72,22 23,1 2,-1-1,-2 2,-34-23,15 16,-8-3,-60-46,83 54,-2 3,0 0,-1 1,-56-19,42 18,-57-32,36 13,17 10,0-3,-60-48,50 33,-115-66,150 98,-1 2,-42-15,42 17,-2-1,-30-17,4-1,-1 2,0 3,-58-15,-166-29,207 53,-376-92,296 62,-2 8,-216-22,-312 28,612 26,22 1,-45 5,76-3,1 1,-2 0,1 2,1-1,-1 1,1 1,-23 11,-21 20,29-17,-55 26,47-29,-141 58,-124 55,271-117,1 1,0 1,1 2,2 1,-39 30,-108 117,9-11,58-58,67-59,1-3,-2-1,-2-3,-46 29,69-48,0 4,1-2,0 2,1 1,0 0,1 1,2 1,-1 0,2 1,-12 19,4-5,-2-1,-28 30,-195 204,26 23,187-242,12-20,3-7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36.693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1,'0'19,"5"159,-1-152,0-1,2 0,0 1,18 44,-10-35,-10-24,0-1,0 1,1 0,0-2,9 12,-12-18,2 1,-1 0,1-1,0-1,0 1,0 1,0-3,0 2,0 0,1-2,-1 2,0-2,2 0,-2 1,10 0,14 4,2 2,47 18,-53-16,0-1,0-2,1-1,42 6,-43-9,0 0,0-3,0 0,0-2,0 0,0-2,0 0,0-2,-1 0,-1-2,1 0,0-2,23-15,-14 5,-14 8,-1 0,2 1,-1 2,1 0,0 1,1 1,24-6,-8 7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39.478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0,'57'0,"1"3,-1 1,99 22,448 156,-360-86,-145-54,175 50,148-5,-165-36,-229-46,0 3,0 0,0 3,-1-1,-1 2,0 2,-1 0,0 2,-2 2,1-1,-1 2,-2 1,-1 0,0 1,-1 2,-1-1,-2 2,0 2,-1-2,-2 2,-1 1,12 34,-6-2,16 106,-26-125,3 0,1-1,3 0,30 61,12 34,-33-71,-5-19,-3-1,-1 2,-3-1,-2 1,8 79,-17-38,-2-57,1-1,1 0,2 1,1-1,1 0,14 44,29 92,-34-110,28 72,-17-59,-17-40,3-2,15 32,-8-29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41.26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18 373,'-1'0,"1"0,-1 0,1 0,-2 0,2 0,-1 0,1 0,-1 0,1 1,0-1,-2 0,2 0,-1 0,1 0,-1 2,1-2,0 0,-2 0,2 1,-1-1,1 0,0 1,-1-1,1 0,0 2,0-2,-2 0,2 1,0-1,0 1,-1-1,1 0,0 2,0-2,0 1,0-1,0 1,8 30,27 24,99 81,-54-60,-64-60,0 0,2-2,0 0,1-2,0 0,1 0,0-2,37 13,-26-14,-1-1,2-1,-1-2,1-1,51-1,-26-2,-24 2,2-3,38-4,-65 3,0-1,0 1,-1 0,1-2,0 0,-1 1,1-1,-2-1,1 1,0-1,-1-1,1 1,-2-1,13-10,3-13,30-52,-31 48,26-36,6 5,-16 23,56-89,-76 105,2 1,0 1,2-1,31-26,-28 27,-1 1,-2-2,30-39,-24 18,-3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43.442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541 0,'-4'1,"-1"1,1-2,-2 1,2 2,0-2,-1 0,1 2,0-2,0 2,0 0,0-1,0 1,-4 5,-43 44,50-51,-31 41,3 0,1 1,-23 53,38-72,-138 257,114-206,-29 60,49-86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45.456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0,'-1'13,"1"2,0-2,1 1,1 0,-1 0,2-1,1 0,0 1,0-2,0 1,2-1,0 1,12 19,-2-8,-2 3,11 26,-14-29,1 0,25 39,-34-59,-1 0,1 0,1 0,-1-1,1 1,-2-2,2 2,0-1,0 0,0-1,0 1,0 0,2-2,-2 0,0 2,1-2,-1 1,1-2,-1 1,2 0,-1-1,-1 0,1 0,1 0,-2 0,1-1,-1 0,1 1,9-4,-2-3,1 2,-1-2,0-1,-1 1,1-2,-2 1,1-1,-2-1,11-12,8-8,0 1,3 2,1 1,51-34,-57 44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47.215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233 0,'0'68,"-19"559,-79 250,60-566,22-189,-8 65,2 236,22-409,0 1,-2 0,-3 23,-3-8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49.044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0,'95'92,"-51"-52,56 68,-74-73,-8-11,0-2,36 34,-48-50,2-1,-1 2,1-3,0 1,0-1,0 1,0-2,1 1,1-1,-2-1,1 1,14 1,-2-3,0 1,2-1,-2-2,34-5,-46 5,1-2,-2 1,1-1,0 0,-1-1,0 0,0 0,0 0,0-1,0 0,-1-1,1 0,7-9,146-180,-74 87,-65 79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51.636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1,'0'163,"7"1,31 178,-11-191,56 369,-65-309,84 574,-4-308,-80-334,-14-96,2-1,22 82,59 140,-71-206,-3 0,11 120,-6-44,-9-59,-1 121,-9-153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53.603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0,'1'19,"1"-1,0 0,1-1,1 2,1-2,1 0,0-1,16 30,7 7,47 63,-52-81,4 5,1 0,2-3,2 0,1-2,42 34,-67-63,0-1,1 0,-1 1,0-2,2 0,-2 0,2 0,0-2,-1 0,1 0,0 0,-1-2,1 0,0 0,-1 0,1-2,0 1,-1 0,1-2,0 0,-2-1,2 0,-2 0,0 0,14-8,282-236,-110 82,-184 155,-1 2,0-2,-1-1,0 0,-1 0,0 0,10-23,0 1,-2 8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7:40.447"/>
    </inkml:context>
    <inkml:brush xml:id="br0">
      <inkml:brushProperty name="width" value="0.025" units="cm"/>
      <inkml:brushProperty name="height" value="0.025" units="cm"/>
      <inkml:brushProperty name="color" value="#66CC00"/>
      <inkml:brushProperty name="ignorePressure" value="1"/>
    </inkml:brush>
  </inkml:definitions>
  <inkml:trace contextRef="#ctx0" brushRef="#br0">0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22:06.042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0,'1'1,"1"-1,-1 2,2-2,-2 1,0 0,1-1,-1 2,0-1,1 0,-1 1,0-2,1 1,-1 0,0 1,1 0,-1 0,-1-1,1 0,1 1,-2-1,1 2,-1-2,0 0,1 2,-1-2,0 1,0 3,8 56,-8-54,2 186,-5-143,3-1,1 2,3-2,2 0,22 83,-18-90,1 0,-3 1,-3 0,-1-1,-2 82,-2-118,-2-2,2 0,0 0,0 0,0 0,2 0,-2 1,1-1,-1 0,1 0,1 0,-1 0,2 0,-2 0,0-1,2 1,0 0,-1-2,1 2,0-1,-1 0,1 1,0-2,1 1,-2 0,2-2,0 2,0-1,-1 0,1-1,0 0,0 2,0-3,0 1,0 1,1-2,-1 1,6-1,43 5,2-3,86-6,-18-2,-103 6,0-1,0 0,0-2,0-1,0 0,34-13,-14 5,0 0,2 4,-1 0,0 2,2 2,-2 2,85 7,-88 2,0 1,60 22,-14-3,-62-20,-2-1,32 18,-36-14,1-2,-1-2,3 1,19 5,-26-9,0-1,0 2,0 0,0 0,-1 2,0-1,1 2,-2-1,0 1,0 1,0 0,-1 0,0 1,10 13,-10-12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9:19.677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1513 1,'-587'0,"573"0,-2 0,1 1,0 2,1 0,0-1,0 2,-1 0,2 2,-1-1,-14 8,-57 26,65-32,3 1,-2 0,2 1,-1 0,1 2,1 0,-28 25,-13 29,38-42,-2-1,-30 29,30-34,-1 2,1 0,-28 37,42-46,-1 1,3 0,-2-1,2 2,1-1,0 1,0 0,0 0,1 0,-1 21,-1 38,3-44,1 1,-3-2,0 1,-15 46,-6 5,5-1,-23 155,42-220,-2 0,1 0,-1 0,-1-1,0 1,0-2,-1 1,-11 17,-3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9:29.543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0,'1'7,"1"-1,-2 1,2 0,0-1,0 1,0-2,0 2,1-2,1 2,-1-2,6 9,18 36,-21-28,0-1,3 38,-6-41,-1 0,1-1,1 0,1 1,9 19,-12-32,1-1,0 2,-1-2,2 1,0-1,0 0,0 0,0 0,0 0,0 0,2-1,-2-1,1 2,0-1,-1-2,2 2,-1 0,0-2,1 0,10 2,8 1,0 0,0-3,1 1,-1-4,0 2,32-8,-41 6,-1-1,0-1,-1 0,2-1,-2-1,-1 0,1-1,-1-1,0 0,0 0,20-19,-24 17,0-1,0 0,0-1,-1 0,0 0,-2 0,4-13,-3 12,-2 1,2 0,0 0,0 0,1 1,1-1,15-16,-9 16,1 1,0 1,1 0,0 1,0 1,0 0,1 1,34-9,-41 12,24-6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05.12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3,'137'-3,"158"7,-268 0,-1 1,1 2,0 1,-2 1,0 2,46 24,-48-22,-1 2,0 1,-2 0,0 1,-2 0,20 23,-2 4,50 84,45 55,-106-148,33 31,-36-40,0-2,-2 2,26 45,-28-36,-1-1,-2 2,-2 0,-2 2,-1-1,-2 0,-1 2,-2 0,-1 70,-9 394,5-467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07.20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0,'1'11,"1"-2,-1 2,0-2,2 0,0 1,-1-1,2 0,7 17,48 66,-34-55,-16-24,1 1,-1-2,2 1,1-2,0 1,0-2,0 1,1-2,0 1,26 11,-28-16,1-1,0 0,0 0,0-1,0 0,1-1,-1 0,0-2,1 1,-1-1,0-1,2-1,-2 1,18-6,-23 5,-2-1,2 0,0 1,-2-1,2-1,-2 1,0-1,1-1,-1 1,0 0,-1-1,0-1,6-4,3-10,0 0,14-32,-16 32,-1-2,18-22,-21 35,0 0,-1 1,1 0,0 0,1 1,0-1,1 1,-1 1,1 0,1 1,-1 0,0-1,18-4,2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11.71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6 0,'-5'4,"12"7,21 14,-18-17,28 31,-16-17,1 1,0-2,2 1,0-4,53 32,-61-41,-1 0,0 1,-1 0,-1 2,1 0,0 0,-2 2,-1-1,0 2,12 18,-1-5,1-1,0-2,1 0,40 29,47 46,-10 28,-85-110,-1 0,28 19,-27-22,-1 1,2 0,15 22,0 4,-2 0,-3 2,-1 0,39 94,-28-50,2 0,4-3,78 115,-104-169,-4-1,0 2,-2 0,-2 2,0-1,4 39,2-3,-4-17,-4 0,4 92,-13 108,-3-89,3-140,-2-2,-1 0,0 1,-1-1,-2 0,0 1,-13 22,-6 25,15-46,-1-2,-1 2,-1-3,0 1,-1-2,-2 1,-21 18,-31 40,34-34,-11 16,-41 65,75-108,-1-1,-1 2,0-4,-1 1,-26 21,-37 33,-8 27,66-78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13.68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45 0,'-2'52,"-17"95,10-91,-5 70,14-111,-1 2,1 2,0-2,1 1,2-1,4 19,-6-31,0-1,1 0,-1 2,2-2,-2 0,2 0,-1 0,1 0,0-2,1 2,-2 0,2-1,-1 1,1-1,0-1,0 1,0 0,0-2,0 2,0-1,0 0,1-1,-1 0,6 2,10 1,0-1,1-2,-1 0,1 1,34-6,105-24,-68 10,-35 9,110-34,-102 7,-18 10,-22 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21.4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7:50.50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1633 0,'0'111,"-25"199,17-260,3-6,-2-2,-2 2,-2-2,-2 0,-29 64,30-80,3 0,-11 38,11-35,-22 51,27-71,0-1,0 0,-1-1,-1 1,0-1,0 1,0-2,-1 0,0 0,-10 8,13-12,-8 6,-1 0,1 0,0 2,0-1,1 2,0-1,1 1,-17 25,-56 83,50-73,22-34,1 0,-2 0,1-1,-2-2,-26 18,-18 17,14-7,2 2,-57 70,77-81,1 2,1-1,2 0,1 3,-17 46,1 7,14-44,4 3,-18 78,-15 58,8-39,34-125,0-1,-2 1,0-2,-1 2,0-1,0-2,-1 2,-2-2,-19 22,12-14,1 1,-19 31,13-14,-2-2,-2 0,1-2,-46 44,58-66,2 2,0-1,2 2,-1 0,2 0,-1 2,2-1,0 0,2 1,-1 0,-4 26,3 3,3 1,1 0,4 64,0-83,3-1,5 39,-6-58,1 1,0 0,1 0,-2-1,4 0,-2-1,1 2,0-2,1 1,7 7,12 9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7:53.3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0 109,'3'28,"1"-1,0-1,2 1,1 0,1-1,1 0,21 36,2 17,-28-68,0-1,1 0,-1 0,3 0,-2-1,2 0,-1 1,1-1,1-1,16 15,-19-21,-1 2,2-1,-1 0,2-1,-2 0,0 0,1 0,0-1,0 0,0 1,0-2,0 0,0 0,0 0,0 0,0 0,0-2,-1 1,2 0,-2-1,0 0,9-4,-5 2,-1 0,1 0,-1-1,0 0,0-1,-1 0,1-1,-1 0,-1 1,8-10,4-10,28-50,-36 56,1 0,1 0,1 2,1 0,18-18,93-66,-56 48,-55 45,-8 5,0-1,0-1,0 1,0 0,0-1,-1 0,-1-1,1 0,3-6,6-19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7:57.97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0,'3'7,"-2"-1,2 0,-1 0,2 0,-1-1,1 0,0 1,0-1,0 0,0 1,9 4,13 18,-13-5,0 0,-1-1,0 1,-1 1,-3 1,1-1,-2 2,-2-1,1 0,-2 2,-2-2,0 1,-4 30,4-44,-2 0,2 0,0 0,2 0,-2 0,2 0,0-2,2 2,-1-1,0 0,2-1,9 13,23 46,-33-53,0 2,-1-1,-1 0,0 1,-1 0,-1 32,1-24,0 1,6 30,2-13,-5-1,6 86,-13 94,-2-95,2 611,1-722,-1-1,-1 1,0-1,-1 2,-1-2,-1 0,-1 0,1-2,-2 2,-1-1,-17 26,16-23,-1 0,2 0,0 0,2 1,0 1,1-1,1 1,-3 26,3 18,6 82,0-85,-2-24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09.978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493 0,'-1'5,"0"1,-2-1,0 0,2-1,-3 2,1-1,1-1,-2 0,1 0,-1 1,0-1,0-1,0 1,-5 3,-21 23,-10 22,-40 63,71-100,1 1,0-2,1 2,2 0,0 0,-5 19,1 5,-3-1,-28 66,-12 35,44-117,0-1,-3 1,1 0,-21 27,-8 18,18-28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00.675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 0,'-1'88,"2"85,2-146,0 0,1-2,1 0,14 41,31 106,-35-130,-4-34,-10-8,0 0,1-1,-2 1,1 0,-1-1,1 1,1-2,-2 2,1-1,-1 1,1-1,-1 1,2-2,-2 2,0-1,1 0,-1 1,0-2,1 1,-1 0,68-103,-56 86,0 0,0 2,3-2,-2 4,3-2,-1 2,21-15,9-10,-17 14,2 0,0 2,48-26,-60 38,2 2,0 1,0 0,0 1,0 2,2-1,34-2,-19 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1.96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2.3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2.67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  <inkml:trace contextRef="#ctx0" brushRef="#br0" timeOffset="1">0 1,'0'0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3.3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4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27.657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28.01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28.84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17,'0'-7,"0"-2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29.34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12.208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1,'1'36,"3"-1,0 1,3-2,1 2,1-1,26 61,-24-75,-1 1,4-2,-2-2,2 2,17 18,-12-16,-1 2,18 31,-32-48,0-1,0 1,0 0,2-1,-1 0,0-1,1 0,-1 1,2-1,-2 0,2-1,-1 0,1 0,0 0,11 3,-2-2,0-2,2 1,-2-3,1 1,-1-1,21-2,-25 1,0 0,0 0,0-3,-1 2,1-2,0 0,-1-1,1 2,-2-4,1 2,0-1,-1-2,1 2,-2-2,1-1,-1 2,0-2,15-19,-10 11,-1 1,0 1,2 0,0 1,1 0,1 1,-1 1,1 0,27-11,-28 16,-1 0,0 0,-2-2,2 0,-2 0,0-1,-1 0,0-1,16-16,-6 2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29.706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9.72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 1,'-7'0,"-2"0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7:40.447"/>
    </inkml:context>
    <inkml:brush xml:id="br0">
      <inkml:brushProperty name="width" value="0.025" units="cm"/>
      <inkml:brushProperty name="height" value="0.025" units="cm"/>
      <inkml:brushProperty name="color" value="#66CC00"/>
      <inkml:brushProperty name="ignorePressure" value="1"/>
    </inkml:brush>
  </inkml:definitions>
  <inkml:trace contextRef="#ctx0" brushRef="#br0">0 1,'0'0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21.4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3.3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4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28.087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2060 3,'-123'-3,"-141"7,16 33,223-35,1 2,0 1,0 0,0 2,1 1,1 1,-1 1,0 0,2 2,0 0,1 3,0-2,-27 26,-74 90,95-102,-52 44,56-53,1 1,0 0,2 1,-26 34,-165 226,142-206,52-61,2 2,-1-1,2 2,-1 2,2-2,0 2,2 0,-1 0,-6 22,-30 75,30-76,-15 47,25-70,0 0,-1 0,0-1,-17 25,-8 13,-66 146,91-183,3 1,-1 1,1-1,-3 32,4-13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31.013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0 0,'1'16,"1"0,0 0,2 0,-1 0,2 0,1-1,8 21,60 97,-66-121,0 1,1-1,0-1,2 1,0-1,-1-1,2 0,22 14,-18-12,-2 1,1 0,-2 2,1 0,-2 1,14 22,-11-16,1-1,0-1,21 19,-21-25,0 2,2-2,0-1,26 15,-37-25,-2-1,2 1,-2 0,2-2,0 0,-1 1,1-1,0 0,-1-1,0 0,0 0,1 0,0 0,-1-1,1 0,0-1,-1 1,0-2,8-2,41-19,0-4,73-47,-124 73,14-10,1-3,0 0,25-26,-32 30,0 2,1-2,0 2,2 1,-2 0,2 0,0 1,1 2,16-6,56-26,-42 13,1-3,-3-1,45-37,-74 52,0 1,1 1,0 0,1 1,-1 0,1 2,2 0,32-9,-34 13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19.108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8719 3689,'-24'-28,"1"0,2-1,1-2,1 1,-20-50,14 29,-35-53,-36-29,-80-129,156 220,-25-76,-9-15,36 89,-28-91,6 11,6 7,-8-18,37 122,0 1,-2 0,0 0,1 0,-2 0,0 1,-19-18,6 6,-1-1,4-1,-22-34,18 27,-43-52,-163-124,169 159,-58-43,69 57,-77-75,69 44,42 49,0 0,-2-1,0 2,0 2,-23-18,3 9,-51-24,77 42,0 0,1-2,1 0,-1-1,1 2,0-2,-11-15,10 12,-1-1,0 3,-20-16,9 11,0 2,-2 2,-46-18,-27-14,81 33,0 0,2-2,-22-18,21 15,-2 1,-30-19,-28-17,52 33,1 1,0 2,-41-19,-187-46,136 48,58 16,-1 4,-108-6,101 10,1 0,-65-17,-37-25,-68-16,27 24,-3 9,-307-5,48-6,18-1,-276 47,678-4,2 3,-1 2,-82 19,99-16,0 1,-1 2,2 1,0 1,0 2,-40 28,38-25,-1 1,-1-2,-1-2,-1 0,-39 9,-23 12,79-28,-1 2,1 0,1 2,0 0,1 0,1 1,-16 16,10-9,-1-1,-36 26,22-21,3 3,-47 46,45-39,-56 40,28-27,0 1,-63 68,66-59,29-27,-1-1,-28 40,-38 89,-2 0,-19 26,106-168,0 2,-2-4,-22 24,10-10,7-10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21.552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0 0,'4'5,"0"-1,-1 2,1-1,-2 0,1 1,0-1,-1 2,0-2,0 0,0 2,0 8,6 70,-8-70,2-2,-2 26,2-1,4 1,-1-2,16 53,-6-33,-2 2,-3-2,4 82,-11-107,-3-28,0-2,0 1,0 0,1 1,-1-2,2 1,-1 0,-1-1,1 2,1-1,-1 0,0-1,1 1,0-2,0 2,3 2,-2-2,-1-2,1 1,0-1,1 0,-2-1,1 2,1-1,-1-1,1 0,-2 1,1-1,1 0,-1 0,7-1,-6 1,26-3,55-9,-76 10,2-1,0 0,-2-1,2 0,-2-1,0 0,1-1,15-12,215-177,-229 186,1-1,1 1,0 1,-1 0,3 1,-2 1,18-6,10-2,50-6,2-1,-47 12,-1 1,2 4,-2 0,60 5,-79-1,12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24.815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95 0,'-2'15,"0"-2,-1 0,-1 2,0-2,0 1,-1-1,-9 15,-14 45,19-31,1-2,3 1,-2 50,11 126,-1-69,-3 7,0-111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39.379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1 0,'1969'0,"-1946"1,-2 1,1 0,0 2,0 2,-1-1,-1 0,1 3,-1 0,0 2,0-1,-1 3,0-1,-2 2,2 0,-3 1,25 26,-30-31,1 0,0 1,22 12,-19-14,-2 2,1-1,11 12,123 135,-128-130,-1 0,-1 1,-2 1,22 48,-30-60,1 1,2-1,-1 0,18 20,-17-22,-2-2,2 1,-3 2,1-2,-1 2,10 27,-5-3,-4 1,1 0,-4 0,4 51,-9-70,0 0,2 1,1-2,1 1,1-1,0 0,18 39,2 13,-21-58,-1 2,3-1,-2 0,16 25,9-4,0-3,2-1,3 0,0-3,51 35,-30-22,-42-33,-2-1,-2 0,2 0,-1 1,-2 1,2 0,-2 1,-1 0,0-1,0 1,10 18,-9-5,-1-1,0 1,-1 0,-2 0,3 40,-5 121,-3-133,-2-14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41.708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0 349,'28'2,"0"-1,0 3,0 0,0 1,-1 2,-1 1,1 1,0 2,-2 1,31 17,-4-3,-35-20,-1 2,2 0,-2 2,-2-1,2 2,-2 1,20 18,-24-20,-2-2,1 1,0-1,1 0,0-1,1 1,0-3,-1 2,1-2,13 4,-15-5,1 2,-2-1,0 0,1 1,-2 0,1 1,6 6,-6-5,2 0,-1 0,19 11,-25-18,-1 1,1-1,0 0,-1-1,2 2,-1-2,0 1,-1-1,2 0,-1 0,0 0,1 0,-2 0,1 0,0-1,1 1,-2-2,1 1,0 1,-1-1,1-1,0 1,-1-2,1 2,0 0,-1-2,1 2,-2-2,2 2,-2-2,2 0,-2 1,1 0,2-6,6-8,0 0,-2-1,0 0,6-22,-11 32,17-43,3 0,2 2,2 0,2 3,42-52,-47 69,2 2,1 2,1 0,43-26,-51 38,1 0,2 1,31-10,16-7,-25 5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47.171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0 0,'7'1,"1"2,-2-2,1 2,0 0,-1-1,1 2,0 0,-1-1,0 2,0-1,0 0,-1 2,0-1,9 10,3 1,28 25,-1 3,-2 3,55 75,-80-94,1-1,-4 2,1-1,-3 3,0-2,-1 2,-3 0,9 55,38 228,-43-245,-3 2,0 107,9 72,-10-198,-7-28,3 0,0 0,1-2,1 2,2-1,16 36,-10-33,0 2,-1 2,-2-2,-1 2,0 0,-4 0,1 1,-2 0,-2-1,0 34,-7 538,2-584,0 0,-2 0,0 0,-2-1,0 0,-1 1,0-2,-1 0,-1 0,-12 18,-33 64,13 3,-75 155,67-176,37-64,0 0,1 1,2 2,-1-2,2 2,0 0,-5 23,8-7,1 1,1 39,3-51,-1 1,-1-1,0 1,-2-1,-2 0,-11 36,1-22,1-6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49.291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1 0,'4'1,"0"1,0-1,0 0,0 1,0 0,0 0,-1 0,1 0,0 0,-2 1,2 0,2 3,36 38,26 60,-54-80,-1-1,3 0,0-2,1 0,1-1,35 32,12 6,-57-49,0 0,2-1,-2 0,2 0,0-1,-1 0,2-1,-1 0,1 0,1-2,-1 2,1-2,21 4,32-3,126-6,-96-2,-74 2,-1-1,0 0,1-2,-1-2,0 1,19-8,110-58,-126 60,-15 6,1 0,-1-2,0 2,-1-2,1 0,-1-1,9-12,41-64,-34 48,-7 12,1 2,2 0,1 1,0 1,2 1,0 1,30-20,-19 18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52.737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1 1,'8'-1,"-1"2,1-1,0 2,-2-1,2 0,0 1,-1 0,1 0,-1 2,-1-2,1 1,0 1,-1 0,1 0,8 7,-1-2,1 0,1-1,0-1,24 6,-28-9,0 0,0 0,-1 0,1 2,-2 0,1 1,0 0,-1-1,0 2,18 18,-10-4,-7-8,0-1,-1-1,2-1,0 1,0-2,19 12,5 0,1 1,-2 2,-2 2,41 38,-62-50,0 0,0-1,-2 1,1 1,-2 1,1-1,-2 2,-2-1,1 0,0 2,-3 0,4 21,-2 24,-2 0,-8 86,2-34,0-69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45:54.837"/>
    </inkml:context>
    <inkml:brush xml:id="br0">
      <inkml:brushProperty name="width" value="0.2" units="cm"/>
      <inkml:brushProperty name="height" value="0.2" units="cm"/>
      <inkml:brushProperty name="color" value="#00A0D7"/>
      <inkml:brushProperty name="ignorePressure" value="1"/>
    </inkml:brush>
  </inkml:definitions>
  <inkml:trace contextRef="#ctx0" brushRef="#br0">1 147,'7'2,"-1"1,2 0,-1 1,0-2,-2 2,2 0,-1 0,0 2,0-1,6 6,0-1,131 120,-3-2,-132-120,1-2,-1 1,2 0,-1-2,0 0,22 9,-27-13,0-1,0 1,1-1,-1 0,0 2,2-4,-2 2,0 0,1-1,-1 1,0-1,0-1,0 1,1 0,-1-2,0 2,-1-2,1 2,0-2,4-4,27-21,-2-2,58-68,-61 62,4 3,55-50,-58 59,46-53,-14 13,-43 44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7:40.447"/>
    </inkml:context>
    <inkml:brush xml:id="br0">
      <inkml:brushProperty name="width" value="0.025" units="cm"/>
      <inkml:brushProperty name="height" value="0.025" units="cm"/>
      <inkml:brushProperty name="color" value="#66CC00"/>
      <inkml:brushProperty name="ignorePressure" value="1"/>
    </inkml:brush>
  </inkml:definitions>
  <inkml:trace contextRef="#ctx0" brushRef="#br0">0 1,'0'0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21.48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0,'0'0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3.39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48:34.138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27.087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1 125,'9'0,"1"1,0 1,0-1,-1 2,0-1,1 1,-2 1,17 7,67 47,-16-8,-63-45,-1 2,2 1,-2 0,-2 0,2 1,-1 0,0 2,-2-2,0 3,15 19,-24-31,6 8,-1 1,0-1,2-1,0 1,7 7,-12-14,-1 0,2 1,-2-1,0-1,2 1,-2 1,1-2,0 1,0-1,0 1,0-1,0 2,0-2,0 0,0 0,0 0,0 0,0 0,0 0,0 0,0-2,0 2,0-1,0 1,0-1,0 1,0-2,-1 1,2 1,1-3,9-9,-1 0,0 0,0-1,-1 0,-1-2,1 0,-3 1,1-1,-1-1,10-28,-5 15,0 1,22-31,-30 51,2-1,0 1,-1 1,2-1,-1 1,1-1,1 3,-1-2,2 2,12-8,6 1,56-19,-50 23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20.27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2317 0,'0'9,"-1"-1,0 0,-1 0,0 0,0 0,0 0,-2 0,1-1,-1 1,0 0,0-1,-1-1,1 1,-2 0,-8 7,2-3,0 1,0-1,-2-2,0 0,0 1,-27 11,13-6,-49 31,51-28,0-2,-33 14,47-24,1 0,-1 1,-16 14,-20 11,26-16,-1 2,0 0,3 1,0 1,0 0,-28 43,38-50,-173 203,172-203,-1 2,3 0,-2-1,2 1,-8 21,7-16,0-1,-1-1,-14 18,-90 126,78-108,-2 1,-50 52,73-87,0 0,1 1,2 0,-18 38,18-34,-1-1,1 0,-31 35,28-42,1 2,1-2,0 2,1 1,1 0,1 1,1-1,-12 36,17-38,-74 262,65-228,-36 88,18-54,22-60,-2-1,-2-1,1 0,-2 0,-33 37,36-45,4-4,2 2,-1-1,0 2,2-2,0 2,1-1,0 1,-3 24,-13 42,3-20,-13 78,21-83,-36 109,7-46,25-71,-30 71,15-34,26-69,-2-1,-2-1,1 1,0 0,-14 22,6-18,-1 1,2 0,2 1,-1 0,3 1,0 0,-8 32,12-30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22.92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0,'4'0,"-1"1,1 1,-2-2,2 1,-1 0,0 1,-1-1,2 0,-1 1,0 0,-1 0,1 0,2 4,34 34,-32-34,90 125,-53-67,-28-37,0-1,-3 2,1 2,-2-1,-2 0,0 2,-4 0,1-1,4 48,-11-74,0-2,1 1,-1 0,1-1,1 2,-1-1,-1 0,1-1,2 1,-2 0,1-2,-1 2,2-1,-2 1,2-2,-2 2,2-2,-1 2,1-2,0 1,-1-1,1 2,0-2,-1-1,1 1,0 1,-1-1,1-1,0 0,1 1,-2-1,1 0,0 0,5 0,0 0,0-1,0 0,-2-1,2 1,0-2,0 2,-1-2,0-1,1 2,-2-2,1 0,9-7,12-10,56-31,-63 40,1 0,-2-2,-2 1,2-2,27-27,-32 24,-1 1,2 1,0 1,2 1,-1 0,2 1,33-18,30-10,-48 22,2 2,-2 1,4 1,38-9,-46 19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28.615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0,'59'47,"-42"-34,-1-1,27 28,15 32,78 123,-58-78,-60-93,2-1,30 27,14 16,-47-45,0 2,1-1,-4 2,1 0,-2 2,-1-1,-1 0,9 31,-11-14,-1-1,-1 0,1 82,-3-40,14 39,-11-83,4 54,-9 523,-6-317,4-194,-5 1,-18 107,8-114,12-53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31.79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1,'0'37,"3"-1,11 70,-10-86,2 0,0 0,1 0,1-2,1 1,19 30,-22-42,-1 0,0-1,2 1,0-2,-1 1,1 0,0-2,1 2,-2-2,2 0,0 0,0 0,0-2,2 1,-2 0,16 1,-12-3,1 0,0 1,1-2,-1-2,-1 2,1-2,1 0,-2 0,1-2,19-8,44-19,-28 12,-1-1,63-38,-94 47,0 0,0-1,-1 0,22-24,-31 30,-1-1,0-1,1 1,-2-1,0 0,0 0,-2-1,2 1,-1 0,-2-1,2 1,0-12,-1-19,0 4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02.637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7840 3605,'0'-729,"-3"653,-5 0,-1 0,-5 1,-3 2,-3 0,-41-101,30 93,2 4,-3 1,-54-94,65 132,1-2,3-2,-15-48,16 40,-40-79,34 93,-2 1,-1 2,-50-52,19 22,-97-117,125 149,-1 2,-2 1,-1 0,0 3,-41-25,-58-43,15 2,-167-97,187 131,-2 5,-4 4,-191-64,192 79,45 14,-60-13,-56-17,133 34,-1 3,0 1,0 2,-72-7,23 17,-1 5,-104 18,24-8,-302-11,239-8,-856 3,1035 3,2 2,-58 13,34-5,32-5,0 3,0 1,-63 26,-114 72,178-86,2 2,1 2,1 3,-66 64,75-67,-50 33,-5 4,57-38,-3 0,1-3,-2-2,-2 0,0-2,-46 20,2-11,1 4,-132 79,161-77,-79 73,75-64,36-32,0 1,1 1,1-1,0 2,1 1,1 0,0 0,-11 21,-3 10,-2-1,-60 73,20-30,21-27,23-32,1 1,1 1,2 0,-31 69,43-74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05.16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1,'0'733,"-1"-717,1 0,1-1,1 1,0 0,1-1,10 29,-11-39,0 0,1-1,0 2,-1-2,2 1,-1-1,1 0,-1 0,1 0,0-1,0 1,1-2,-1 2,0-1,1 0,1-1,-2 0,1 0,0 0,1 0,-1 0,0-2,9 2,30 1,-2-2,54-5,-17 0,-66 3,1 0,-1-2,0 0,1-1,-2 0,1-1,-1 0,0-1,0 0,21-16,26-12,-42 26,1 1,-1 0,0 2,2 0,-2 1,2 1,25-1,135 5,-103 2,-38-2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36.30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1,'363'144,"-285"-115,-16-5,-1 3,-1 4,-3 1,1 2,-4 4,0 2,59 57,-85-68,-3 2,1 1,23 43,38 45,-75-106,0 0,1-1,0-1,2 0,0 0,17 8,-14-8,1 1,-2 1,1 0,-2 1,0 0,13 19,2 6,39 67,-59-91,1-1,0-1,16 16,21 26,15 34,70 89,-128-168,2-1,-1 1,-2 0,1 1,-1 0,-1-2,0 2,0 2,-1-2,-1 0,0 1,-1-1,0 24,1-13,-1-1,3 0,7 28,34 66,-33-89,0 0,-1 1,-3 1,10 48,-10 26,-9 168,-4-95,3-83,6 112,11-137,-6-40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38.473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10,'7'3,"-1"0,1-1,-2 2,2 0,-2-1,2 1,-2 1,1-1,-1 2,0-2,-1 1,7 7,2 3,167 171,-145-143,-30-36,1 1,0-2,0 2,0-2,1 0,10 9,-15-14,0 1,0-2,0 1,1 0,-2-1,2 0,0 2,-1-2,0 0,0 0,1 0,-2 0,2 0,0 0,-1 0,0 0,0-2,1 2,-2-1,2 0,0 1,-2-2,2 1,-2 0,2-1,-2 1,0 0,2-1,-2 1,2-3,18-16,-1-1,20-27,-28 32,0 1,0 0,2 2,0 0,0-1,2 2,26-17,-20 18,-1-1,0-1,-1 0,-1-2,0 0,19-21,-15 11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43.499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1,'24'0,"0"3,0-2,0 3,-1 1,1 1,-2 0,1 2,0 0,-1 3,0 0,-1-1,-1 4,0-1,0 2,-1-1,-1 2,0 0,26 34,-7-5,-1 0,-1 3,-3 2,-3 0,39 90,-53-106,30 54,-32-68,-2 1,0 0,-1 2,0 0,-4-1,9 32,-8-29,-1-1,2 1,2-1,22 43,-18-39,-2 0,20 59,-22-33,-4 1,-2 0,-1-1,-8 76,2-6,2 133,-1-244,1 1,-2-2,1 1,-2-1,0 1,0-1,-2 0,0 0,0 0,0-1,-2 0,-8 10,-22 38,24-35,-1-2,-2 1,-1-2,-27 29,-91 67,63-54,49-41,1 2,-34 50,31-41,-30 32,28-35,4-4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47.160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0,'3'40,"1"0,2 0,2 0,26 71,-13-42,-21-65,5 15,1-2,0 2,1-2,13 24,-17-37,1 2,-2-2,2 0,0 0,-1 0,2 0,-1 0,0-2,0 2,2-1,-2 0,1-1,0 1,1-2,-1 2,0-2,1 1,-1-1,7 0,31 3,-1-2,1-2,0-2,-1-2,1-1,62-18,-79 17,-8 3,0-1,-2-1,1-1,0 1,-1-3,0 1,28-19,-28 15,2 0,-1 2,2 0,-2 1,2 1,1 0,30-6,-35 9,-2 0,2-1,-2-2,2 0,-2 1,-1-2,2-2,12-11,6-2,-24 18,0 1,2 0,-2 0,1 0,-1 1,1 1,1-1,-1 0,11 1,85-2,-93 4,26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30.28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1,'11'0,"-1"1,1 2,0-2,-1 3,1-1,-2 1,2 0,-2 0,17 11,82 59,-83-55,12 8,-1 1,0 1,-2 2,55 66,-74-80,-1 1,24 16,-28-24,0-1,0 0,0 1,-2 0,1 2,-1-1,-1 1,9 16,61 221,-16-43,-51-184,0 2,18 26,-16-32,-1 1,-2 0,14 38,-4 7,-5 0,-2 1,-2 2,2 114,-12-137,0-9,-6 61,5-85,-2-1,1 1,-1 0,-1-1,0 0,0 0,-1 0,-1-1,-11 18,-40 51,-61 106,108-170,0 0,-2 0,2-2,-2 1,-26 19,26-23,0 1,2 0,-1 1,0 1,1 0,0 0,-10 21,12-18,2 1,-4-3,2 2,-2 0,0-2,0-1,-2 1,0-1,0-1,-2 1,1-3,-27 18,3-8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48.994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1325 350,'-7'2,"1"-2,-1 0,-1-2,1 2,1-1,-1 0,0-2,1 2,-1-2,0 0,1 1,0-1,0-1,0 1,0-1,0 0,-6-8,-12-5,-1 1,0 1,-38-18,-32-16,57 26,-69-26,92 42,-51-28,54 27,-2 0,1 2,1-1,-3 2,2-1,-19-3,-19 2,-1 3,2 3,-70 5,12-1,82-1,1 1,1 1,-31 8,-33 5,55-13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5:56.951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0 113,'0'9,"1"-1,-1 0,2 0,-1 0,0 0,2 0,0 0,-1-1,1 1,1 0,0-1,0-1,0 1,0 0,1-1,1 1,-1-2,2 2,-2-2,2 1,-1-1,1-1,0 0,-1 0,1 0,16 5,53 15,-67-22,0 0,1 0,0 0,0 2,-2-1,1 1,0 1,-1-1,2 2,-2-1,0 2,13 11,-20-16,-1-1,2 0,-1-1,0 2,1-1,-2 0,1-1,0 2,1-2,-1 1,0-1,1 1,-1-1,0 2,1-2,-1 0,2 0,-2 0,0 1,1-1,-1 0,0 0,1 0,-1-1,0 1,1 0,-1 0,2-2,-2 2,0 0,2-2,5-2,0-2,-1 2,-1-1,12-11,6-4,0 3,45-37,-65 52,0-1,-1 0,-1-1,2 2,-1-2,0 0,-1 0,0 0,0 0,0 0,0 0,0 0,-1 0,2-10,-3 13,0 0,0-1,0 0,0 0,-2 1,2 0,0-2,-1 2,1-1,-1 1,1 0,-2-1,1 1,1 0,-1-1,-1 1,1 0,1-1,-1 1,-1 0,1 1,0-2,-1 1,1 1,-2-1,2 1,0-2,-1 2,1-1,0 1,-2 0,2 0,-1-1,1 1,-2 0,2 0,-3 0,-1 0,-1 0,0 0,0 1,1-1,-2 1,2 1,0-1,-1 0,-8 5,7-2,2 0,-2 1,0 0,2-1,0 2,-1 0,1 0,0-1,-1 2,-3 9,-32 74,34-71,-1 0,0-1,-21 32,25-45,0 0,0 1,-2-2,2 1,-1-1,0 0,-1 0,1 0,0-1,-1-1,0 2,0-1,0-2,0 2,0-2,-8 2,-3 0,-39 9,53-12,2 1,0-1,-2 1,2-1,-1 2,1-2,-2 1,2 0,0 1,-1-1,1-1,0 1,-1 1,1-1,0 2,-1-2,1 0,0 1,1-1,-2 0,2 2,-1-2,0 1,1 2,0-3,0 0,0 1,0-1,0 0,0 1,1-2,-1 1,0 0,0 1,1-1,-1-1,2 1,-2 1,1-1,-1-1,1 1,-1 1,2-2,-1 1,-1-1,1 1,1-1,-1 2,-1-2,1 1,1-1,-1 0,0 1,-1-1,2 0,-1 0,0 0,1 0,-1 2,0-2,1 0,-2 0,1-2,0 2,1 0,-1 0,2-1,2 1,0 0,1-1,-1-1,0 1,1 0,-1-1,10-4,-10 2,-1 0,1 0,-1-2,0 2,0-1,0 0,0-1,-1 1,1 0,-1-1,-1 0,0 0,0 0,2-9,-1 7,-2 0,3 1,-1-1,1 0,-1 2,1-1,1-1,-1 1,8-7,-5 7,-2 0,0-1,-1 2,2-2,-2 0,0 0,-2-2,1 2,0-1,-1 1,2-16,-2 20,-1 0,-1-1,1 1,-1 0,0 0,0 0,0 0,0-2,-1 2,1 0,-1 0,-1 0,1 0,0 0,-1 0,0 0,0 0,0 2,-1-2,2 0,-2 1,0-1,-1 1,2 1,-1-1,-5-4,-8-2,1-2,1-1,-1 2,2-4,-1 2,-20-29,4 9,28 28,-1 1,0-1,1 2,-2-1,1 0,0 1,-1 0,0 0,2 0,-9-3,10 5,1 0,-2 0,2 0,-1 0,0 0,1 0,-2 0,2 0,-1 0,1 0,-1 0,1 0,-2 1,2-1,-1 0,1 0,0 2,-1-2,1 0,-2 0,2 1,-1-1,0 1,-9 27,10-12,-1 2,2-2,1 0,-1 0,2 0,1-2,0 2,1 0,0-1,7 16,16 45,-28-74,0 1,2 0,-2-1,0 1,0 0,0-1,0 1,0 0,0-1,-2 1,2 0,-1-1,1 0,-1 0,-1 1,1 0,0-1,-1 0,1 0,0 1,-1-2,0 2,0-2,1 2,-2-2,2 1,-2-1,1 0,0 2,0-3,-5 4,4-3,1 1,-1-1,0 0,1 2,0-2,0 1,-1 0,2 1,-2-2,2 2,-1 0,0-1,0 1,1 0,0-1,-1 1,1 0,0-1,1 1,-2 4,2-6,0 0,0 1,0-1,2 0,-2 1,0-1,1 0,-1-1,1 2,-1-1,2 0,-2 1,1-2,-1 1,1 0,1 1,-2-2,1 1,0-1,1 1,-1-1,-1 2,4-1,-3 0,1-1,-1 0,0 2,1-1,-1-1,0 1,-1 1,2-2,-1 1,0 0,-1 1,2-1,-1 0,-1 1,1-2,-1 1,2 0,-2 1,1 0,-1 0,0-1,1 0,-1 1,0-1,0 0,0 1,0 2,-1 2,-2 2,1-1,-1 0,0-1,-1 1,2 0,-2-1,-10 12,9-12,0 1,1 1,0-1,0 1,-6 14,9-22,1 2,0-2,0 1,0-1,0 1,0 1,0-2,0 1,0-1,0 1,0-1,0 2,0-2,0 1,1-1,-1 1,0-1,0 2,0-2,2 1,-2-1,0 0,1 1,-1-1,0 2,1-2,-1 0,0 1,2-1,-2 0,1 1,-1-1,1 0,-1 0,2 0,-2 2,1-2,-1 0,1 0,-1 0,2 0,-2 0,1 0,-1 0,1 0,-1 0,2 0,-2 0,1 0,-1 0,1 0,1-2,51-10,-32 7,17-3,7 0,-1-1,69-27,-99 30,-2 1,0-2,-2 2,2-3,-1 1,0-1,-1-1,0 1,0-1,-2-2,2 2,-2-2,12-20,110-237,-128 266,-1-2,0 1,1 0,-1-1,0 2,2-1,-2 0,2 1,-2-1,2 0,0 1,-1-1,1 0,4-2,-5 5,2 0,-1 0,1 0,-1 0,-1 0,2 0,-1 1,0-1,1 2,-2-1,1-1,0 1,-1 1,1-1,5 4,20 6,-21-10,-1 2,1 0,0-1,-2 1,12 8,-15-11,-1 1,0 0,1 1,-2-2,1 1,0 0,-1 1,2-1,-2 0,1 1,-1-1,1 0,-1 1,0-1,0 0,2 1,-2-1,0 0,0 1,0-1,0 0,0 1,0-1,0 0,-2 1,2-1,0 0,0 1,-1-1,1 0,-1 1,1-1,-2 0,1 2,-7 9,0-1,0 1,-1-2,1 0,-3 0,2 0,-2-1,0-1,-1 0,0 0,0-1,0-1,-21 8,10-5,-1-1,-1-3,1 1,-1-1,1-2,-40 1,21-6,36 1,29 0,498-1,-334 2,-707 0,474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0:56:05.837"/>
    </inkml:context>
    <inkml:brush xml:id="br0">
      <inkml:brushProperty name="width" value="0.1" units="cm"/>
      <inkml:brushProperty name="height" value="0.1" units="cm"/>
      <inkml:brushProperty name="color" value="#E71224"/>
      <inkml:brushProperty name="ignorePressure" value="1"/>
    </inkml:brush>
  </inkml:definitions>
  <inkml:trace contextRef="#ctx0" brushRef="#br0">1 0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8:54.4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28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541 0,'-4'1,"-1"1,1-2,-2 1,2 2,0-2,-1 0,1 2,0-2,0 2,0 0,0-1,0 1,-4 5,-43 44,50-51,-31 41,3 0,1 1,-23 53,38-72,-138 257,114-206,-29 60,49-86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29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0,'-1'13,"1"2,0-2,1 1,1 0,-1 0,2-1,1 0,0 1,0-2,0 1,2-1,0 1,12 19,-2-8,-2 3,11 26,-14-29,1 0,25 39,-34-59,-1 0,1 0,1 0,-1-1,1 1,-2-2,2 2,0-1,0 0,0-1,0 1,0 0,2-2,-2 0,0 2,1-2,-1 1,1-2,-1 1,2 0,-1-1,-1 0,1 0,1 0,-2 0,1-1,-1 0,1 1,9-4,-2-3,1 2,-1-2,0-1,-1 1,1-2,-2 1,1-1,-2-1,11-12,8-8,0 1,3 2,1 1,51-34,-57 44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30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233 0,'0'68,"-19"559,-79 250,60-566,22-189,-8 65,2 236,22-409,0 1,-2 0,-3 23,-3-8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31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0,'95'92,"-51"-52,56 68,-74-73,-8-11,0-2,36 34,-48-50,2-1,-1 2,1-3,0 1,0-1,0 1,0-2,1 1,1-1,-2-1,1 1,14 1,-2-3,0 1,2-1,-2-2,34-5,-46 5,1-2,-2 1,1-1,0 0,-1-1,0 0,0 0,0 0,0-1,0 0,-1-1,1 0,7-9,146-180,-74 87,-65 79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32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1 1,'0'163,"7"1,31 178,-11-191,56 369,-65-309,84 574,-4-308,-80-334,-14-96,2-1,22 82,59 140,-71-206,-3 0,11 120,-6-44,-9-59,-1 121,-9-153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33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0,'1'19,"1"-1,0 0,1-1,1 2,1-2,1 0,0-1,16 30,7 7,47 63,-52-81,4 5,1 0,2-3,2 0,1-2,42 34,-67-63,0-1,1 0,-1 1,0-2,2 0,-2 0,2 0,0-2,-1 0,1 0,0 0,-1-2,1 0,0 0,-1 0,1-2,0 1,-1 0,1-2,0 0,-2-1,2 0,-2 0,0 0,14-8,282-236,-110 82,-184 155,-1 2,0-2,-1-1,0 0,-1 0,0 0,10-23,0 1,-2 8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32.347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96 0,'-1'5,"-1"-1,1 2,0-2,-2 0,2 1,-2-1,0 0,1 0,-1 0,-1 0,1-1,-5 5,3-3,1 0,-1 2,1-2,0 2,-4 9,-2 17,4 2,-1-2,3 2,1 1,2-1,1-1,8 50,-8-78,1-2,1 1,-1-1,0 0,1 0,-1 1,2-1,-2 0,2 0,-1 0,1-1,0 1,-1 0,1-1,1 1,-1-2,1 1,0 0,-2-1,2 1,0 0,0-2,2 2,-2-2,0 0,0 1,1-1,-1 0,0-1,8 2,13 0,-1 0,2-2,-1 0,31-7,-49 7,7-4,1 1,0-1,-2-1,2 0,-1-2,17-9,-18 8,2 1,1 1,-1 0,1 1,17-4,8 3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49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50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5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17,'0'-7,"0"-2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52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53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0 1,'0'0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21:09:27.754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17 1,'-7'0,"-2"0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2-04T17:36:35.093"/>
    </inkml:context>
    <inkml:brush xml:id="br0">
      <inkml:brushProperty name="width" value="0.2" units="cm"/>
      <inkml:brushProperty name="height" value="0.2" units="cm"/>
      <inkml:brushProperty name="color" value="#66CC00"/>
      <inkml:brushProperty name="ignorePressure" value="1"/>
    </inkml:brush>
  </inkml:definitions>
  <inkml:trace contextRef="#ctx0" brushRef="#br0">0 0,'12'13,"0"2,-1-2,13 25,18 23,124 115,12 17,-59-42,100 172,86 129,-141-267,-63-76,-87-91,-1-1,-1 2,0-1,-1 2,14 40,-9-14,16 78,0 84,-20-139,-3 0,-3 2,-4 0,-7 102,0-138,-1-2,-2 2,-21 61,4-18,19-63,1 1,-2-1,1-2,-2 2,-18 23,-59 65,16-20,49-57,0 0,-3-1,0-1,-1-1,-45 33,-52 36,-39 28,126-98,1 2,1 2,-49 51,-71 100,148-171,-38 43,29-37,2 1,-1 1,2-1,0 2,1-1,0 2,1-1,1 1,-6 19,-7 33,-15 66,30-102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8FAF5-D8C4-4B13-B622-8E3A15ECDCF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5E01-4E95-42BF-935C-A5CB3043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3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https://forms.office.com/e/a2my57Ydds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read_csv_auto</a:t>
            </a:r>
            <a:r>
              <a:rPr lang="en-US" dirty="0"/>
              <a:t>('https://raw.githubusercontent.com/lucasjellema/informatica-databases/refs/heads/main/survey/survey_results.csv’);</a:t>
            </a:r>
          </a:p>
          <a:p>
            <a:endParaRPr lang="en-US" dirty="0"/>
          </a:p>
          <a:p>
            <a:r>
              <a:rPr lang="en-US" dirty="0" err="1"/>
              <a:t>kopieer</a:t>
            </a:r>
            <a:r>
              <a:rPr lang="en-US" dirty="0"/>
              <a:t> </a:t>
            </a:r>
            <a:r>
              <a:rPr lang="en-US" dirty="0" err="1"/>
              <a:t>inhoud</a:t>
            </a:r>
            <a:r>
              <a:rPr lang="en-US" dirty="0"/>
              <a:t> Excel file </a:t>
            </a:r>
            <a:r>
              <a:rPr lang="en-US" dirty="0" err="1"/>
              <a:t>naar</a:t>
            </a:r>
            <a:r>
              <a:rPr lang="en-US" dirty="0"/>
              <a:t> CSV survey_results.csv</a:t>
            </a:r>
          </a:p>
          <a:p>
            <a:r>
              <a:rPr lang="en-US" dirty="0"/>
              <a:t>commit &amp; push </a:t>
            </a:r>
            <a:r>
              <a:rPr lang="en-US" dirty="0" err="1"/>
              <a:t>naar</a:t>
            </a:r>
            <a:r>
              <a:rPr lang="en-US" dirty="0"/>
              <a:t> GitHub</a:t>
            </a:r>
          </a:p>
          <a:p>
            <a:r>
              <a:rPr lang="en-US" dirty="0" err="1"/>
              <a:t>creëer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insert from select  </a:t>
            </a:r>
            <a:r>
              <a:rPr lang="en-US" dirty="0" err="1"/>
              <a:t>read_csv</a:t>
            </a:r>
            <a:endParaRPr lang="en-US" dirty="0"/>
          </a:p>
          <a:p>
            <a:r>
              <a:rPr lang="en-US" dirty="0"/>
              <a:t>query tegen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3746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5808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8776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6685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67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476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437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456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070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834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016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https://www.timelessdesign.nl/blog/wat-is-een-qr-code-en-hoe-werkt-een-qr-code#:~:text=Een%20QR%20code%20is%20niets,de%20QR%20code%20gescand%20wordt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432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994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mass of 0 and 1</a:t>
            </a:r>
          </a:p>
          <a:p>
            <a:r>
              <a:rPr lang="en-US" dirty="0"/>
              <a:t>at the core</a:t>
            </a:r>
          </a:p>
          <a:p>
            <a:pPr lvl="1"/>
            <a:r>
              <a:rPr lang="en-US" dirty="0"/>
              <a:t>every molecule is protons, electrons and neutron (or: subatomic particles) and forces</a:t>
            </a:r>
          </a:p>
          <a:p>
            <a:pPr lvl="1"/>
            <a:r>
              <a:rPr lang="en-US" dirty="0"/>
              <a:t>all data is 0 and 1 =&gt; unstructured (whilst unknown)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555180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https://apps.timwhitlock.info/emoji/tables/unicode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8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file is </a:t>
            </a:r>
            <a:r>
              <a:rPr lang="en-US" dirty="0" err="1"/>
              <a:t>een</a:t>
            </a:r>
            <a:r>
              <a:rPr lang="en-US" dirty="0"/>
              <a:t> PDF </a:t>
            </a:r>
          </a:p>
          <a:p>
            <a:r>
              <a:rPr lang="en-US" dirty="0"/>
              <a:t>in de PDF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QR code</a:t>
            </a:r>
          </a:p>
          <a:p>
            <a:r>
              <a:rPr lang="en-US" dirty="0"/>
              <a:t>de QR code </a:t>
            </a:r>
            <a:r>
              <a:rPr lang="en-US" dirty="0" err="1"/>
              <a:t>bevat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link</a:t>
            </a:r>
          </a:p>
          <a:p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pllaatje</a:t>
            </a:r>
            <a:r>
              <a:rPr lang="en-US" dirty="0"/>
              <a:t> op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09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plaatje</a:t>
            </a:r>
            <a:r>
              <a:rPr lang="en-US" dirty="0"/>
              <a:t> is database </a:t>
            </a:r>
            <a:r>
              <a:rPr lang="en-US" dirty="0" err="1"/>
              <a:t>onafhankelijk</a:t>
            </a:r>
            <a:endParaRPr lang="en-US" dirty="0"/>
          </a:p>
          <a:p>
            <a:r>
              <a:rPr lang="en-US" dirty="0"/>
              <a:t>script is database </a:t>
            </a:r>
            <a:r>
              <a:rPr lang="en-US" dirty="0" err="1"/>
              <a:t>afhankelijk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004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5759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090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03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C3CB-B437-E92A-4D83-39C2F252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547BB-7E19-EA60-CA6C-72EA6A6B7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9124A-69F4-C8C2-21F1-CD2D2C57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AB256-5A67-7BC1-BF72-DF73F337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1C4E7-2210-8432-12DE-72CB7A43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D5A4-AA0F-F1AE-58C2-7D7E97A7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6C1A2-D044-CF61-E70D-F307AB66A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DCD7F-4B13-61F6-F703-AA2E05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3FD2-16FC-7C8B-5FBC-49CE1B60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0614A-7BDC-4F5B-C997-B976827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97FB6-9F75-F546-46B3-623B666BE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77C48-F83D-5679-BE05-9B1E84C7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4C36-F1E5-789F-59A4-0DCB38FC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55FF-878E-0D77-1B05-31E187C2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DD8-74E3-E242-9AE2-35F2D415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84C-5D83-47FD-9174-624E4DB3B031}" type="datetime1">
              <a:rPr lang="en-US" smtClean="0"/>
              <a:t>25-Nov-24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3738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88C1-2EB8-AFB5-199D-2571616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A00-7BA4-0C7D-AA1C-D86A10F14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ACFA3-717E-1910-35F4-437D1C04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C774-287F-3A8D-AA14-40999F1E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F4D4B-C67A-208F-003D-78CF0246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C4C0-BF9C-4C5A-8149-AFA36BB9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DEC89-F244-6747-7A00-0E4DA7431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0CCAE-B568-7459-ABCC-6F7A11AB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41127-77DB-2F86-F834-7F5A3A58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6EBEA-C62F-BD68-DD9B-EB793829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7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73F1-8FC2-D46A-C780-B855E4E4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84AC-7492-2F21-91AB-B08F6F04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1B57-5841-6475-6850-710EEDCF5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4FB3-FF96-2268-72F9-71902C72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A0E32-819F-AC47-7D31-844E0589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7FAE1-7834-7168-8C72-0DB153FC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1CDE-751D-BD20-02D7-CD36AF0D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8481-57A5-C9FB-805D-EA8F29264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16E67-CD6F-23FA-AE5B-04120261F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0C775-21B0-ABA4-7CCF-384DB57A7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236C-3E13-ECC3-7553-C177E675C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6A10F-0D6E-5F19-600D-8B134AA4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D8F58-DE22-357C-D0F4-0D66276A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F5A2D-7DDB-97B3-09C5-346BB361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7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248A-E208-6DB3-587F-7FBE304D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EBF9A-D304-CFE0-0244-E3A0C897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022C-C4DC-5CE0-7BDF-DCA7E3D0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3502E-B9B1-33C1-7AA9-53DBDDF0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5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0ABE3-4156-561E-D0DB-E9E4994B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0BD3E-6527-84C4-5544-7F7E7767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2E68-AFD5-C2A1-53A2-9F6C01E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4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741C-7A96-29A9-609D-7D37AA60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E296-16CB-BCE7-989B-A679D7E7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6CF66-9A50-7215-5CD9-12016E38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8478-308E-432D-2070-F1D5361D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183C-4223-1B19-086C-54199BD6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59EDB-EDBA-D9BD-C101-652B5A9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9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D4F2-2081-062A-CFD3-AE761F71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3736B-34DA-7D12-DCB4-2994924CF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EEB07-AEE2-6307-48FC-CA8D730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A8E29-FF5A-2659-0858-522B83A16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4950-0B24-5C01-00EF-027397A2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BF9C-42D4-37CE-3824-1688D967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689CF-070F-E0DD-3DC1-26C8DC4F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8C50D-A127-7331-8000-329FF9D54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A41E-254E-E01D-01D5-5C323E989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E7502-8F34-4F0B-BE1D-76EEE4211C90}" type="datetimeFigureOut">
              <a:rPr lang="en-US" smtClean="0"/>
              <a:t>25-Nov-24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0E88-0F6F-56F7-363C-7EA62C0C2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1502-8A26-5523-EDAA-87D601B3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16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5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courses.lumenlearning.com/introchem/chapter/molecules/" TargetMode="Externa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microsoft.com/office/2017/06/relationships/model3d" Target="../media/model3d2.glb"/><Relationship Id="rId11" Type="http://schemas.openxmlformats.org/officeDocument/2006/relationships/image" Target="../media/image60.png"/><Relationship Id="rId5" Type="http://schemas.openxmlformats.org/officeDocument/2006/relationships/image" Target="../media/image55.png"/><Relationship Id="rId10" Type="http://schemas.openxmlformats.org/officeDocument/2006/relationships/image" Target="../media/image59.png"/><Relationship Id="rId4" Type="http://schemas.microsoft.com/office/2017/06/relationships/model3d" Target="../media/model3d1.glb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microsoft.com/office/2007/relationships/hdphoto" Target="../media/hdphoto1.wdp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Relationship Id="rId6" Type="http://schemas.microsoft.com/office/2017/06/relationships/model3d" Target="../media/model3d2.glb"/><Relationship Id="rId11" Type="http://schemas.openxmlformats.org/officeDocument/2006/relationships/image" Target="../media/image60.png"/><Relationship Id="rId5" Type="http://schemas.openxmlformats.org/officeDocument/2006/relationships/image" Target="../media/image65.png"/><Relationship Id="rId15" Type="http://schemas.openxmlformats.org/officeDocument/2006/relationships/image" Target="../media/image66.jpeg"/><Relationship Id="rId10" Type="http://schemas.openxmlformats.org/officeDocument/2006/relationships/image" Target="../media/image59.png"/><Relationship Id="rId4" Type="http://schemas.microsoft.com/office/2017/06/relationships/model3d" Target="../media/model3d1.glb"/><Relationship Id="rId9" Type="http://schemas.openxmlformats.org/officeDocument/2006/relationships/image" Target="../media/image58.png"/><Relationship Id="rId1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8.png"/></Relationships>
</file>

<file path=ppt/slides/_rels/slide46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8.png"/><Relationship Id="rId21" Type="http://schemas.openxmlformats.org/officeDocument/2006/relationships/customXml" Target="../ink/ink10.xml"/><Relationship Id="rId42" Type="http://schemas.openxmlformats.org/officeDocument/2006/relationships/image" Target="../media/image681.png"/><Relationship Id="rId47" Type="http://schemas.openxmlformats.org/officeDocument/2006/relationships/customXml" Target="../ink/ink23.xml"/><Relationship Id="rId63" Type="http://schemas.openxmlformats.org/officeDocument/2006/relationships/customXml" Target="../ink/ink31.xml"/><Relationship Id="rId68" Type="http://schemas.openxmlformats.org/officeDocument/2006/relationships/customXml" Target="../ink/ink35.xml"/><Relationship Id="rId16" Type="http://schemas.openxmlformats.org/officeDocument/2006/relationships/image" Target="../media/image43.png"/><Relationship Id="rId11" Type="http://schemas.openxmlformats.org/officeDocument/2006/relationships/customXml" Target="../ink/ink5.xml"/><Relationship Id="rId24" Type="http://schemas.openxmlformats.org/officeDocument/2006/relationships/image" Target="../media/image47.png"/><Relationship Id="rId32" Type="http://schemas.openxmlformats.org/officeDocument/2006/relationships/image" Target="../media/image510.png"/><Relationship Id="rId37" Type="http://schemas.openxmlformats.org/officeDocument/2006/relationships/customXml" Target="../ink/ink18.xml"/><Relationship Id="rId40" Type="http://schemas.openxmlformats.org/officeDocument/2006/relationships/image" Target="../media/image67.png"/><Relationship Id="rId45" Type="http://schemas.openxmlformats.org/officeDocument/2006/relationships/customXml" Target="../ink/ink22.xml"/><Relationship Id="rId53" Type="http://schemas.openxmlformats.org/officeDocument/2006/relationships/customXml" Target="../ink/ink26.xml"/><Relationship Id="rId58" Type="http://schemas.openxmlformats.org/officeDocument/2006/relationships/image" Target="../media/image76.png"/><Relationship Id="rId66" Type="http://schemas.openxmlformats.org/officeDocument/2006/relationships/image" Target="../media/image79.png"/><Relationship Id="rId74" Type="http://schemas.openxmlformats.org/officeDocument/2006/relationships/customXml" Target="../ink/ink39.xml"/><Relationship Id="rId5" Type="http://schemas.openxmlformats.org/officeDocument/2006/relationships/customXml" Target="../ink/ink2.xml"/><Relationship Id="rId61" Type="http://schemas.openxmlformats.org/officeDocument/2006/relationships/customXml" Target="../ink/ink30.xml"/><Relationship Id="rId19" Type="http://schemas.openxmlformats.org/officeDocument/2006/relationships/customXml" Target="../ink/ink9.xml"/><Relationship Id="rId14" Type="http://schemas.openxmlformats.org/officeDocument/2006/relationships/image" Target="../media/image42.png"/><Relationship Id="rId22" Type="http://schemas.openxmlformats.org/officeDocument/2006/relationships/image" Target="../media/image46.png"/><Relationship Id="rId27" Type="http://schemas.openxmlformats.org/officeDocument/2006/relationships/customXml" Target="../ink/ink13.xml"/><Relationship Id="rId30" Type="http://schemas.openxmlformats.org/officeDocument/2006/relationships/image" Target="../media/image50.png"/><Relationship Id="rId35" Type="http://schemas.openxmlformats.org/officeDocument/2006/relationships/customXml" Target="../ink/ink17.xml"/><Relationship Id="rId43" Type="http://schemas.openxmlformats.org/officeDocument/2006/relationships/customXml" Target="../ink/ink21.xml"/><Relationship Id="rId48" Type="http://schemas.openxmlformats.org/officeDocument/2006/relationships/image" Target="../media/image71.png"/><Relationship Id="rId56" Type="http://schemas.openxmlformats.org/officeDocument/2006/relationships/image" Target="../media/image75.png"/><Relationship Id="rId64" Type="http://schemas.openxmlformats.org/officeDocument/2006/relationships/customXml" Target="../ink/ink32.xml"/><Relationship Id="rId69" Type="http://schemas.openxmlformats.org/officeDocument/2006/relationships/customXml" Target="../ink/ink36.xml"/><Relationship Id="rId77" Type="http://schemas.openxmlformats.org/officeDocument/2006/relationships/image" Target="../media/image690.png"/><Relationship Id="rId8" Type="http://schemas.openxmlformats.org/officeDocument/2006/relationships/image" Target="../media/image390.png"/><Relationship Id="rId51" Type="http://schemas.openxmlformats.org/officeDocument/2006/relationships/customXml" Target="../ink/ink25.xml"/><Relationship Id="rId72" Type="http://schemas.openxmlformats.org/officeDocument/2006/relationships/customXml" Target="../ink/ink38.xml"/><Relationship Id="rId3" Type="http://schemas.openxmlformats.org/officeDocument/2006/relationships/customXml" Target="../ink/ink1.xml"/><Relationship Id="rId12" Type="http://schemas.openxmlformats.org/officeDocument/2006/relationships/image" Target="../media/image41.png"/><Relationship Id="rId17" Type="http://schemas.openxmlformats.org/officeDocument/2006/relationships/customXml" Target="../ink/ink8.xml"/><Relationship Id="rId25" Type="http://schemas.openxmlformats.org/officeDocument/2006/relationships/customXml" Target="../ink/ink12.xml"/><Relationship Id="rId33" Type="http://schemas.openxmlformats.org/officeDocument/2006/relationships/customXml" Target="../ink/ink16.xml"/><Relationship Id="rId38" Type="http://schemas.openxmlformats.org/officeDocument/2006/relationships/image" Target="../media/image540.png"/><Relationship Id="rId46" Type="http://schemas.openxmlformats.org/officeDocument/2006/relationships/image" Target="../media/image70.png"/><Relationship Id="rId59" Type="http://schemas.openxmlformats.org/officeDocument/2006/relationships/customXml" Target="../ink/ink29.xml"/><Relationship Id="rId67" Type="http://schemas.openxmlformats.org/officeDocument/2006/relationships/customXml" Target="../ink/ink34.xml"/><Relationship Id="rId20" Type="http://schemas.openxmlformats.org/officeDocument/2006/relationships/image" Target="../media/image45.png"/><Relationship Id="rId41" Type="http://schemas.openxmlformats.org/officeDocument/2006/relationships/customXml" Target="../ink/ink20.xml"/><Relationship Id="rId54" Type="http://schemas.openxmlformats.org/officeDocument/2006/relationships/image" Target="../media/image74.png"/><Relationship Id="rId62" Type="http://schemas.openxmlformats.org/officeDocument/2006/relationships/image" Target="../media/image78.png"/><Relationship Id="rId70" Type="http://schemas.openxmlformats.org/officeDocument/2006/relationships/image" Target="../media/image620.png"/><Relationship Id="rId75" Type="http://schemas.openxmlformats.org/officeDocument/2006/relationships/customXml" Target="../ink/ink4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0.png"/><Relationship Id="rId15" Type="http://schemas.openxmlformats.org/officeDocument/2006/relationships/customXml" Target="../ink/ink7.xml"/><Relationship Id="rId23" Type="http://schemas.openxmlformats.org/officeDocument/2006/relationships/customXml" Target="../ink/ink11.xml"/><Relationship Id="rId28" Type="http://schemas.openxmlformats.org/officeDocument/2006/relationships/image" Target="../media/image490.png"/><Relationship Id="rId36" Type="http://schemas.openxmlformats.org/officeDocument/2006/relationships/image" Target="../media/image530.png"/><Relationship Id="rId49" Type="http://schemas.openxmlformats.org/officeDocument/2006/relationships/customXml" Target="../ink/ink24.xml"/><Relationship Id="rId57" Type="http://schemas.openxmlformats.org/officeDocument/2006/relationships/customXml" Target="../ink/ink28.xml"/><Relationship Id="rId10" Type="http://schemas.openxmlformats.org/officeDocument/2006/relationships/image" Target="../media/image40.png"/><Relationship Id="rId31" Type="http://schemas.openxmlformats.org/officeDocument/2006/relationships/customXml" Target="../ink/ink15.xml"/><Relationship Id="rId44" Type="http://schemas.openxmlformats.org/officeDocument/2006/relationships/image" Target="../media/image69.png"/><Relationship Id="rId52" Type="http://schemas.openxmlformats.org/officeDocument/2006/relationships/image" Target="../media/image73.png"/><Relationship Id="rId60" Type="http://schemas.openxmlformats.org/officeDocument/2006/relationships/image" Target="../media/image77.png"/><Relationship Id="rId65" Type="http://schemas.openxmlformats.org/officeDocument/2006/relationships/customXml" Target="../ink/ink33.xml"/><Relationship Id="rId73" Type="http://schemas.openxmlformats.org/officeDocument/2006/relationships/image" Target="../media/image680.png"/><Relationship Id="rId4" Type="http://schemas.openxmlformats.org/officeDocument/2006/relationships/image" Target="../media/image370.png"/><Relationship Id="rId9" Type="http://schemas.openxmlformats.org/officeDocument/2006/relationships/customXml" Target="../ink/ink4.xml"/><Relationship Id="rId13" Type="http://schemas.openxmlformats.org/officeDocument/2006/relationships/customXml" Target="../ink/ink6.xml"/><Relationship Id="rId18" Type="http://schemas.openxmlformats.org/officeDocument/2006/relationships/image" Target="../media/image44.png"/><Relationship Id="rId39" Type="http://schemas.openxmlformats.org/officeDocument/2006/relationships/customXml" Target="../ink/ink19.xml"/><Relationship Id="rId34" Type="http://schemas.openxmlformats.org/officeDocument/2006/relationships/image" Target="../media/image520.png"/><Relationship Id="rId50" Type="http://schemas.openxmlformats.org/officeDocument/2006/relationships/image" Target="../media/image72.png"/><Relationship Id="rId55" Type="http://schemas.openxmlformats.org/officeDocument/2006/relationships/customXml" Target="../ink/ink27.xml"/><Relationship Id="rId76" Type="http://schemas.openxmlformats.org/officeDocument/2006/relationships/customXml" Target="../ink/ink41.xml"/><Relationship Id="rId7" Type="http://schemas.openxmlformats.org/officeDocument/2006/relationships/customXml" Target="../ink/ink3.xml"/><Relationship Id="rId71" Type="http://schemas.openxmlformats.org/officeDocument/2006/relationships/customXml" Target="../ink/ink37.xml"/><Relationship Id="rId2" Type="http://schemas.openxmlformats.org/officeDocument/2006/relationships/image" Target="../media/image67.jpeg"/><Relationship Id="rId29" Type="http://schemas.openxmlformats.org/officeDocument/2006/relationships/customXml" Target="../ink/ink14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customXml" Target="../ink/ink45.xml"/><Relationship Id="rId13" Type="http://schemas.openxmlformats.org/officeDocument/2006/relationships/image" Target="../media/image720.png"/><Relationship Id="rId18" Type="http://schemas.openxmlformats.org/officeDocument/2006/relationships/customXml" Target="../ink/ink50.xml"/><Relationship Id="rId26" Type="http://schemas.openxmlformats.org/officeDocument/2006/relationships/customXml" Target="../ink/ink54.xml"/><Relationship Id="rId3" Type="http://schemas.openxmlformats.org/officeDocument/2006/relationships/customXml" Target="../ink/ink42.xml"/><Relationship Id="rId21" Type="http://schemas.openxmlformats.org/officeDocument/2006/relationships/image" Target="../media/image84.png"/><Relationship Id="rId7" Type="http://schemas.openxmlformats.org/officeDocument/2006/relationships/customXml" Target="../ink/ink44.xml"/><Relationship Id="rId12" Type="http://schemas.openxmlformats.org/officeDocument/2006/relationships/customXml" Target="../ink/ink47.xml"/><Relationship Id="rId17" Type="http://schemas.openxmlformats.org/officeDocument/2006/relationships/image" Target="../media/image82.png"/><Relationship Id="rId25" Type="http://schemas.openxmlformats.org/officeDocument/2006/relationships/image" Target="../media/image780.png"/><Relationship Id="rId2" Type="http://schemas.openxmlformats.org/officeDocument/2006/relationships/image" Target="../media/image67.jpeg"/><Relationship Id="rId16" Type="http://schemas.openxmlformats.org/officeDocument/2006/relationships/customXml" Target="../ink/ink49.xml"/><Relationship Id="rId20" Type="http://schemas.openxmlformats.org/officeDocument/2006/relationships/customXml" Target="../ink/ink51.xml"/><Relationship Id="rId29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710.png"/><Relationship Id="rId24" Type="http://schemas.openxmlformats.org/officeDocument/2006/relationships/customXml" Target="../ink/ink53.xml"/><Relationship Id="rId5" Type="http://schemas.openxmlformats.org/officeDocument/2006/relationships/customXml" Target="../ink/ink43.xml"/><Relationship Id="rId15" Type="http://schemas.openxmlformats.org/officeDocument/2006/relationships/image" Target="../media/image81.png"/><Relationship Id="rId23" Type="http://schemas.openxmlformats.org/officeDocument/2006/relationships/image" Target="../media/image770.png"/><Relationship Id="rId28" Type="http://schemas.openxmlformats.org/officeDocument/2006/relationships/customXml" Target="../ink/ink55.xml"/><Relationship Id="rId10" Type="http://schemas.openxmlformats.org/officeDocument/2006/relationships/customXml" Target="../ink/ink46.xml"/><Relationship Id="rId19" Type="http://schemas.openxmlformats.org/officeDocument/2006/relationships/image" Target="../media/image83.png"/><Relationship Id="rId4" Type="http://schemas.openxmlformats.org/officeDocument/2006/relationships/image" Target="../media/image67.png"/><Relationship Id="rId9" Type="http://schemas.openxmlformats.org/officeDocument/2006/relationships/image" Target="../media/image69.jpeg"/><Relationship Id="rId14" Type="http://schemas.openxmlformats.org/officeDocument/2006/relationships/customXml" Target="../ink/ink48.xml"/><Relationship Id="rId22" Type="http://schemas.openxmlformats.org/officeDocument/2006/relationships/customXml" Target="../ink/ink52.xml"/><Relationship Id="rId27" Type="http://schemas.openxmlformats.org/officeDocument/2006/relationships/image" Target="../media/image790.png"/><Relationship Id="rId30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40.png"/><Relationship Id="rId18" Type="http://schemas.openxmlformats.org/officeDocument/2006/relationships/customXml" Target="../ink/ink64.xml"/><Relationship Id="rId26" Type="http://schemas.openxmlformats.org/officeDocument/2006/relationships/customXml" Target="../ink/ink68.xml"/><Relationship Id="rId3" Type="http://schemas.openxmlformats.org/officeDocument/2006/relationships/customXml" Target="../ink/ink56.xml"/><Relationship Id="rId21" Type="http://schemas.openxmlformats.org/officeDocument/2006/relationships/image" Target="../media/image90.png"/><Relationship Id="rId34" Type="http://schemas.openxmlformats.org/officeDocument/2006/relationships/customXml" Target="../ink/ink72.xml"/><Relationship Id="rId7" Type="http://schemas.openxmlformats.org/officeDocument/2006/relationships/customXml" Target="../ink/ink58.xml"/><Relationship Id="rId12" Type="http://schemas.openxmlformats.org/officeDocument/2006/relationships/customXml" Target="../ink/ink61.xml"/><Relationship Id="rId17" Type="http://schemas.openxmlformats.org/officeDocument/2006/relationships/image" Target="../media/image88.png"/><Relationship Id="rId25" Type="http://schemas.openxmlformats.org/officeDocument/2006/relationships/image" Target="../media/image92.png"/><Relationship Id="rId33" Type="http://schemas.openxmlformats.org/officeDocument/2006/relationships/image" Target="../media/image94.png"/><Relationship Id="rId2" Type="http://schemas.openxmlformats.org/officeDocument/2006/relationships/image" Target="../media/image67.jpeg"/><Relationship Id="rId16" Type="http://schemas.openxmlformats.org/officeDocument/2006/relationships/customXml" Target="../ink/ink63.xml"/><Relationship Id="rId20" Type="http://schemas.openxmlformats.org/officeDocument/2006/relationships/customXml" Target="../ink/ink65.xml"/><Relationship Id="rId29" Type="http://schemas.openxmlformats.org/officeDocument/2006/relationships/image" Target="../media/image9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4.png"/><Relationship Id="rId11" Type="http://schemas.openxmlformats.org/officeDocument/2006/relationships/image" Target="../media/image830.png"/><Relationship Id="rId24" Type="http://schemas.openxmlformats.org/officeDocument/2006/relationships/customXml" Target="../ink/ink67.xml"/><Relationship Id="rId32" Type="http://schemas.openxmlformats.org/officeDocument/2006/relationships/customXml" Target="../ink/ink71.xml"/><Relationship Id="rId5" Type="http://schemas.openxmlformats.org/officeDocument/2006/relationships/customXml" Target="../ink/ink57.xml"/><Relationship Id="rId15" Type="http://schemas.openxmlformats.org/officeDocument/2006/relationships/image" Target="../media/image87.png"/><Relationship Id="rId23" Type="http://schemas.openxmlformats.org/officeDocument/2006/relationships/image" Target="../media/image91.png"/><Relationship Id="rId28" Type="http://schemas.openxmlformats.org/officeDocument/2006/relationships/customXml" Target="../ink/ink69.xml"/><Relationship Id="rId10" Type="http://schemas.openxmlformats.org/officeDocument/2006/relationships/customXml" Target="../ink/ink60.xml"/><Relationship Id="rId19" Type="http://schemas.openxmlformats.org/officeDocument/2006/relationships/image" Target="../media/image89.png"/><Relationship Id="rId31" Type="http://schemas.openxmlformats.org/officeDocument/2006/relationships/image" Target="../media/image930.png"/><Relationship Id="rId4" Type="http://schemas.openxmlformats.org/officeDocument/2006/relationships/image" Target="../media/image67.png"/><Relationship Id="rId9" Type="http://schemas.openxmlformats.org/officeDocument/2006/relationships/image" Target="../media/image86.png"/><Relationship Id="rId14" Type="http://schemas.openxmlformats.org/officeDocument/2006/relationships/customXml" Target="../ink/ink62.xml"/><Relationship Id="rId22" Type="http://schemas.openxmlformats.org/officeDocument/2006/relationships/customXml" Target="../ink/ink66.xml"/><Relationship Id="rId27" Type="http://schemas.openxmlformats.org/officeDocument/2006/relationships/image" Target="../media/image93.png"/><Relationship Id="rId30" Type="http://schemas.openxmlformats.org/officeDocument/2006/relationships/customXml" Target="../ink/ink70.xml"/><Relationship Id="rId35" Type="http://schemas.openxmlformats.org/officeDocument/2006/relationships/image" Target="../media/image95.png"/><Relationship Id="rId8" Type="http://schemas.openxmlformats.org/officeDocument/2006/relationships/customXml" Target="../ink/ink5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customXml" Target="../ink/ink78.xml"/><Relationship Id="rId18" Type="http://schemas.openxmlformats.org/officeDocument/2006/relationships/image" Target="../media/image620.png"/><Relationship Id="rId3" Type="http://schemas.openxmlformats.org/officeDocument/2006/relationships/customXml" Target="../ink/ink73.xml"/><Relationship Id="rId21" Type="http://schemas.openxmlformats.org/officeDocument/2006/relationships/image" Target="../media/image680.png"/><Relationship Id="rId7" Type="http://schemas.openxmlformats.org/officeDocument/2006/relationships/customXml" Target="../ink/ink75.xml"/><Relationship Id="rId12" Type="http://schemas.openxmlformats.org/officeDocument/2006/relationships/image" Target="../media/image520.png"/><Relationship Id="rId17" Type="http://schemas.openxmlformats.org/officeDocument/2006/relationships/customXml" Target="../ink/ink80.xml"/><Relationship Id="rId25" Type="http://schemas.openxmlformats.org/officeDocument/2006/relationships/image" Target="../media/image690.png"/><Relationship Id="rId2" Type="http://schemas.openxmlformats.org/officeDocument/2006/relationships/image" Target="../media/image67.jpeg"/><Relationship Id="rId16" Type="http://schemas.openxmlformats.org/officeDocument/2006/relationships/image" Target="../media/image540.png"/><Relationship Id="rId20" Type="http://schemas.openxmlformats.org/officeDocument/2006/relationships/customXml" Target="../ink/ink8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11" Type="http://schemas.openxmlformats.org/officeDocument/2006/relationships/customXml" Target="../ink/ink77.xml"/><Relationship Id="rId24" Type="http://schemas.openxmlformats.org/officeDocument/2006/relationships/customXml" Target="../ink/ink85.xml"/><Relationship Id="rId5" Type="http://schemas.openxmlformats.org/officeDocument/2006/relationships/customXml" Target="../ink/ink74.xml"/><Relationship Id="rId15" Type="http://schemas.openxmlformats.org/officeDocument/2006/relationships/customXml" Target="../ink/ink79.xml"/><Relationship Id="rId23" Type="http://schemas.openxmlformats.org/officeDocument/2006/relationships/customXml" Target="../ink/ink84.xml"/><Relationship Id="rId10" Type="http://schemas.openxmlformats.org/officeDocument/2006/relationships/image" Target="../media/image510.png"/><Relationship Id="rId19" Type="http://schemas.openxmlformats.org/officeDocument/2006/relationships/customXml" Target="../ink/ink81.xml"/><Relationship Id="rId4" Type="http://schemas.openxmlformats.org/officeDocument/2006/relationships/image" Target="../media/image74.png"/><Relationship Id="rId9" Type="http://schemas.openxmlformats.org/officeDocument/2006/relationships/customXml" Target="../ink/ink76.xml"/><Relationship Id="rId14" Type="http://schemas.openxmlformats.org/officeDocument/2006/relationships/image" Target="../media/image530.png"/><Relationship Id="rId22" Type="http://schemas.openxmlformats.org/officeDocument/2006/relationships/customXml" Target="../ink/ink8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jp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1.png"/><Relationship Id="rId7" Type="http://schemas.openxmlformats.org/officeDocument/2006/relationships/image" Target="../media/image1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0.png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10.png"/><Relationship Id="rId7" Type="http://schemas.openxmlformats.org/officeDocument/2006/relationships/image" Target="../media/image1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B1FD-2B6F-74EB-CC78-227060C491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5773-A54F-C259-C920-F35007ADA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 3</a:t>
            </a:r>
          </a:p>
          <a:p>
            <a:endParaRPr lang="en-US" dirty="0"/>
          </a:p>
          <a:p>
            <a:r>
              <a:rPr lang="en-US" dirty="0"/>
              <a:t>Lucas Jellema</a:t>
            </a:r>
          </a:p>
        </p:txBody>
      </p:sp>
    </p:spTree>
    <p:extLst>
      <p:ext uri="{BB962C8B-B14F-4D97-AF65-F5344CB8AC3E}">
        <p14:creationId xmlns:p14="http://schemas.microsoft.com/office/powerpoint/2010/main" val="172685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is 11 + 11 </a:t>
            </a:r>
            <a:r>
              <a:rPr lang="en-US" dirty="0" err="1"/>
              <a:t>gelijk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22?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388198" y="1938417"/>
            <a:ext cx="2433358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11 = 1 x                   +         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2355898" y="1862535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4018362" y="1862535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5E7CE-4F91-3511-8A24-92EFA123123B}"/>
              </a:ext>
            </a:extLst>
          </p:cNvPr>
          <p:cNvSpPr txBox="1"/>
          <p:nvPr/>
        </p:nvSpPr>
        <p:spPr>
          <a:xfrm>
            <a:off x="1388197" y="3771241"/>
            <a:ext cx="846386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11 + 11 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2DFCB-D077-4257-4D2E-3BAE68710D9D}"/>
              </a:ext>
            </a:extLst>
          </p:cNvPr>
          <p:cNvSpPr txBox="1"/>
          <p:nvPr/>
        </p:nvSpPr>
        <p:spPr>
          <a:xfrm>
            <a:off x="2355898" y="3771241"/>
            <a:ext cx="194284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 x                 +           1 x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53DF8CF-D7A9-6B44-160B-C39ABDF6981A}"/>
              </a:ext>
            </a:extLst>
          </p:cNvPr>
          <p:cNvSpPr/>
          <p:nvPr/>
        </p:nvSpPr>
        <p:spPr>
          <a:xfrm>
            <a:off x="2744181" y="3695359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D581EC-0574-88E5-3422-C3624878EE8D}"/>
              </a:ext>
            </a:extLst>
          </p:cNvPr>
          <p:cNvSpPr/>
          <p:nvPr/>
        </p:nvSpPr>
        <p:spPr>
          <a:xfrm>
            <a:off x="4406645" y="3695359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9B739-9A97-0A69-B3A6-7DDBC31F0A1A}"/>
              </a:ext>
            </a:extLst>
          </p:cNvPr>
          <p:cNvSpPr txBox="1"/>
          <p:nvPr/>
        </p:nvSpPr>
        <p:spPr>
          <a:xfrm>
            <a:off x="5707722" y="3765189"/>
            <a:ext cx="1763303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 x                 +       1 x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DF9382C-334F-941D-9C3E-14A51EC12B85}"/>
              </a:ext>
            </a:extLst>
          </p:cNvPr>
          <p:cNvSpPr/>
          <p:nvPr/>
        </p:nvSpPr>
        <p:spPr>
          <a:xfrm>
            <a:off x="6096005" y="3689307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440718-07FF-5109-BA81-2186707B5E0B}"/>
              </a:ext>
            </a:extLst>
          </p:cNvPr>
          <p:cNvSpPr/>
          <p:nvPr/>
        </p:nvSpPr>
        <p:spPr>
          <a:xfrm>
            <a:off x="7758469" y="3689307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B38C6-82F2-1F74-1BA5-5E25DA7711B1}"/>
              </a:ext>
            </a:extLst>
          </p:cNvPr>
          <p:cNvSpPr txBox="1"/>
          <p:nvPr/>
        </p:nvSpPr>
        <p:spPr>
          <a:xfrm>
            <a:off x="5393237" y="3771241"/>
            <a:ext cx="118622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862388-A742-1A49-211A-22AC1B245DCD}"/>
              </a:ext>
            </a:extLst>
          </p:cNvPr>
          <p:cNvSpPr/>
          <p:nvPr/>
        </p:nvSpPr>
        <p:spPr>
          <a:xfrm rot="5400000">
            <a:off x="3341327" y="826204"/>
            <a:ext cx="90208" cy="3125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AE7E4C-22E5-F52E-1664-B51843893B35}"/>
              </a:ext>
            </a:extLst>
          </p:cNvPr>
          <p:cNvSpPr txBox="1"/>
          <p:nvPr/>
        </p:nvSpPr>
        <p:spPr>
          <a:xfrm>
            <a:off x="1388197" y="4734201"/>
            <a:ext cx="846386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11 + 11 =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1BC22A6-8250-E732-ED03-DFE7B6010603}"/>
              </a:ext>
            </a:extLst>
          </p:cNvPr>
          <p:cNvSpPr/>
          <p:nvPr/>
        </p:nvSpPr>
        <p:spPr>
          <a:xfrm>
            <a:off x="2769466" y="4658319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ADFDB76-CDE8-F252-4946-495F1B3C08EF}"/>
              </a:ext>
            </a:extLst>
          </p:cNvPr>
          <p:cNvSpPr/>
          <p:nvPr/>
        </p:nvSpPr>
        <p:spPr>
          <a:xfrm>
            <a:off x="4431930" y="4658319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30F2C1-81AC-2B45-0A95-C531B27C2D80}"/>
              </a:ext>
            </a:extLst>
          </p:cNvPr>
          <p:cNvSpPr/>
          <p:nvPr/>
        </p:nvSpPr>
        <p:spPr>
          <a:xfrm>
            <a:off x="3308679" y="4867570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7D3C48-C194-62F2-C432-B1A92AF11236}"/>
              </a:ext>
            </a:extLst>
          </p:cNvPr>
          <p:cNvSpPr/>
          <p:nvPr/>
        </p:nvSpPr>
        <p:spPr>
          <a:xfrm>
            <a:off x="4908266" y="4867570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9B2543-1B55-6331-3E5C-E8A65F0BBE59}"/>
              </a:ext>
            </a:extLst>
          </p:cNvPr>
          <p:cNvSpPr txBox="1"/>
          <p:nvPr/>
        </p:nvSpPr>
        <p:spPr>
          <a:xfrm>
            <a:off x="1388197" y="5791476"/>
            <a:ext cx="846386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11 + 11 =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841DF5-B7F6-AC1E-CACA-38BA92E8EC85}"/>
              </a:ext>
            </a:extLst>
          </p:cNvPr>
          <p:cNvSpPr txBox="1"/>
          <p:nvPr/>
        </p:nvSpPr>
        <p:spPr>
          <a:xfrm>
            <a:off x="2367734" y="5791476"/>
            <a:ext cx="1763303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2 x                 +       2 x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FFD576-00F2-3AFB-33EC-8A05E0C9F2D5}"/>
              </a:ext>
            </a:extLst>
          </p:cNvPr>
          <p:cNvSpPr/>
          <p:nvPr/>
        </p:nvSpPr>
        <p:spPr>
          <a:xfrm>
            <a:off x="2756017" y="5715594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FBF6B70-EC10-D338-39A1-96723C241DDB}"/>
              </a:ext>
            </a:extLst>
          </p:cNvPr>
          <p:cNvSpPr/>
          <p:nvPr/>
        </p:nvSpPr>
        <p:spPr>
          <a:xfrm>
            <a:off x="4418481" y="5715594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69F781-C2DE-F1A3-883A-8033C4E61C1B}"/>
              </a:ext>
            </a:extLst>
          </p:cNvPr>
          <p:cNvSpPr txBox="1"/>
          <p:nvPr/>
        </p:nvSpPr>
        <p:spPr>
          <a:xfrm>
            <a:off x="5702229" y="5791473"/>
            <a:ext cx="445635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= 22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1B474D-DBD5-B47E-D7A4-CE47ED3775A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476531" y="2522899"/>
            <a:ext cx="419092" cy="1039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CC07796-37B9-5DB1-B200-346F57CF2B2F}"/>
              </a:ext>
            </a:extLst>
          </p:cNvPr>
          <p:cNvSpPr/>
          <p:nvPr/>
        </p:nvSpPr>
        <p:spPr>
          <a:xfrm rot="16200000" flipV="1">
            <a:off x="3850519" y="2044291"/>
            <a:ext cx="90208" cy="3125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E91B3F9C-F344-E14D-A901-E63D94524774}"/>
              </a:ext>
            </a:extLst>
          </p:cNvPr>
          <p:cNvSpPr/>
          <p:nvPr/>
        </p:nvSpPr>
        <p:spPr>
          <a:xfrm rot="16200000" flipV="1">
            <a:off x="7057968" y="2052656"/>
            <a:ext cx="90208" cy="3125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D0BE9A-D54F-3097-438F-52B75B88CD2F}"/>
              </a:ext>
            </a:extLst>
          </p:cNvPr>
          <p:cNvCxnSpPr>
            <a:cxnSpLocks/>
          </p:cNvCxnSpPr>
          <p:nvPr/>
        </p:nvCxnSpPr>
        <p:spPr>
          <a:xfrm>
            <a:off x="3590312" y="2522899"/>
            <a:ext cx="3512760" cy="101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2CA68B-170B-833B-2494-F31295CD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F0BCB-1FF8-1F32-72DC-04E047B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65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 animBg="1"/>
      <p:bldP spid="36" grpId="0" animBg="1"/>
      <p:bldP spid="41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A7FC-907D-D8E2-1BAA-3372C051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Scalar Subquery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4033-1C71-696C-81D2-417B7630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Subquery can be in SELECT, WHERE, ORDER BY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49620-9C8F-8CC3-1087-98EF5EBC0341}"/>
              </a:ext>
            </a:extLst>
          </p:cNvPr>
          <p:cNvSpPr txBox="1">
            <a:spLocks/>
          </p:cNvSpPr>
          <p:nvPr/>
        </p:nvSpPr>
        <p:spPr>
          <a:xfrm>
            <a:off x="1090222" y="2439515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movie.duration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movie.duration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-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avg(duration)</a:t>
            </a:r>
            <a:b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from   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b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bonus_material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movie.duration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avg(duration)</a:t>
            </a:r>
            <a:b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from   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b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724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A7FC-907D-D8E2-1BAA-3372C051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Scalar Subquery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49620-9C8F-8CC3-1087-98EF5EBC034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select (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avg(duration)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from  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imdb_movies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)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avg_duration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     (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min(title)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from  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)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first_title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movie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movie.identifier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max(identifier)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               from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imdb_movies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)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006D4-46C3-DD65-1F96-76E76E72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533" y="2621570"/>
            <a:ext cx="5695238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5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A7FC-907D-D8E2-1BAA-3372C051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Scalar Subquery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49620-9C8F-8CC3-1087-98EF5EBC0341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select (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avg(duration)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from  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imdb_movies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)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avg_duration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,      (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min(title)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from  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)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first_title</a:t>
            </a:r>
            <a:endParaRPr lang="en-US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movie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latin typeface="Consolas" panose="020B0609020204030204" pitchFamily="49" charset="0"/>
              </a:rPr>
              <a:t>movie.identifier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= (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max(identifier) 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                  from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imdb_movies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                        )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006D4-46C3-DD65-1F96-76E76E728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533" y="2621570"/>
            <a:ext cx="5695238" cy="15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496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57796-C659-90F0-3ED3-E5221E4D7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Scalar Subquery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018C5E-A20D-102B-1AFD-14ACBAF45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Selecteer</a:t>
            </a:r>
            <a:r>
              <a:rPr lang="en-US" dirty="0"/>
              <a:t> </a:t>
            </a:r>
            <a:r>
              <a:rPr lang="en-US" dirty="0" err="1"/>
              <a:t>fietsers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die </a:t>
            </a:r>
            <a:r>
              <a:rPr lang="en-US" dirty="0" err="1"/>
              <a:t>langer</a:t>
            </a:r>
            <a:r>
              <a:rPr lang="en-US" dirty="0"/>
              <a:t> </a:t>
            </a:r>
            <a:r>
              <a:rPr lang="en-US" dirty="0" err="1"/>
              <a:t>fietsen</a:t>
            </a:r>
            <a:r>
              <a:rPr lang="en-US" dirty="0"/>
              <a:t> dan de </a:t>
            </a:r>
            <a:r>
              <a:rPr lang="en-US" dirty="0" err="1"/>
              <a:t>gemiddelde</a:t>
            </a:r>
            <a:r>
              <a:rPr lang="en-US" dirty="0"/>
              <a:t> </a:t>
            </a:r>
            <a:r>
              <a:rPr lang="en-US" dirty="0" err="1"/>
              <a:t>reistijd</a:t>
            </a:r>
            <a:r>
              <a:rPr lang="en-US" dirty="0"/>
              <a:t> van </a:t>
            </a:r>
            <a:r>
              <a:rPr lang="en-US" dirty="0" err="1"/>
              <a:t>niet-fietsers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select</a:t>
            </a:r>
            <a:br>
              <a:rPr lang="en-US" dirty="0"/>
            </a:br>
            <a:r>
              <a:rPr lang="en-US" dirty="0"/>
              <a:t>from    </a:t>
            </a:r>
            <a:r>
              <a:rPr lang="en-US" dirty="0" err="1"/>
              <a:t>survey_results</a:t>
            </a:r>
            <a:endParaRPr lang="en-US" dirty="0"/>
          </a:p>
          <a:p>
            <a:r>
              <a:rPr lang="en-US" dirty="0"/>
              <a:t>where </a:t>
            </a:r>
            <a:r>
              <a:rPr lang="en-US" dirty="0" err="1"/>
              <a:t>reistijd</a:t>
            </a:r>
            <a:r>
              <a:rPr lang="en-US" dirty="0"/>
              <a:t> &gt; (</a:t>
            </a:r>
            <a:r>
              <a:rPr lang="en-US" dirty="0" err="1"/>
              <a:t>gemiddelde</a:t>
            </a:r>
            <a:r>
              <a:rPr lang="en-US" dirty="0"/>
              <a:t> </a:t>
            </a:r>
            <a:r>
              <a:rPr lang="en-US" dirty="0" err="1"/>
              <a:t>reistijd</a:t>
            </a:r>
            <a:r>
              <a:rPr lang="en-US" dirty="0"/>
              <a:t> van </a:t>
            </a:r>
            <a:r>
              <a:rPr lang="en-US" dirty="0" err="1"/>
              <a:t>niet-fietsers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06760856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3442-9D7B-B06C-F165-841CC463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Common Table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C7981-F85F-2E1A-0363-9F9E38DD96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Definieer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speciale</a:t>
            </a:r>
            <a:r>
              <a:rPr lang="en-US" dirty="0"/>
              <a:t> </a:t>
            </a:r>
            <a:r>
              <a:rPr lang="en-US" dirty="0" err="1"/>
              <a:t>rij-selectie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gebruik</a:t>
            </a:r>
            <a:r>
              <a:rPr lang="en-US" dirty="0"/>
              <a:t> in je </a:t>
            </a:r>
            <a:r>
              <a:rPr lang="en-US" dirty="0" err="1"/>
              <a:t>hoofdquery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760963-03FF-9F1C-B0E1-5D940457A431}"/>
              </a:ext>
            </a:extLst>
          </p:cNvPr>
          <p:cNvSpPr txBox="1">
            <a:spLocks/>
          </p:cNvSpPr>
          <p:nvPr/>
        </p:nvSpPr>
        <p:spPr>
          <a:xfrm>
            <a:off x="1090222" y="2327148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with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sf_movies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as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 select title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,      duration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from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imdb_movies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where  genre = 'Science Fiction'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select title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,      duration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latin typeface="Consolas" panose="020B0609020204030204" pitchFamily="49" charset="0"/>
              </a:rPr>
              <a:t>from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sf_movies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209682-9E4E-C841-D1E4-3BC47D44D6F0}"/>
              </a:ext>
            </a:extLst>
          </p:cNvPr>
          <p:cNvSpPr/>
          <p:nvPr/>
        </p:nvSpPr>
        <p:spPr>
          <a:xfrm rot="21387194">
            <a:off x="3670489" y="2338698"/>
            <a:ext cx="4851019" cy="3718560"/>
          </a:xfrm>
          <a:custGeom>
            <a:avLst/>
            <a:gdLst>
              <a:gd name="connsiteX0" fmla="*/ 451104 w 4851019"/>
              <a:gd name="connsiteY0" fmla="*/ 3718560 h 3718560"/>
              <a:gd name="connsiteX1" fmla="*/ 4413504 w 4851019"/>
              <a:gd name="connsiteY1" fmla="*/ 2791968 h 3718560"/>
              <a:gd name="connsiteX2" fmla="*/ 4255008 w 4851019"/>
              <a:gd name="connsiteY2" fmla="*/ 865632 h 3718560"/>
              <a:gd name="connsiteX3" fmla="*/ 0 w 4851019"/>
              <a:gd name="connsiteY3" fmla="*/ 0 h 3718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51019" h="3718560">
                <a:moveTo>
                  <a:pt x="451104" y="3718560"/>
                </a:moveTo>
                <a:cubicBezTo>
                  <a:pt x="2115312" y="3493008"/>
                  <a:pt x="3779520" y="3267456"/>
                  <a:pt x="4413504" y="2791968"/>
                </a:cubicBezTo>
                <a:cubicBezTo>
                  <a:pt x="5047488" y="2316480"/>
                  <a:pt x="4990592" y="1330960"/>
                  <a:pt x="4255008" y="865632"/>
                </a:cubicBezTo>
                <a:cubicBezTo>
                  <a:pt x="3519424" y="400304"/>
                  <a:pt x="1759712" y="20015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440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3442-9D7B-B06C-F165-841CC463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Common Table Expression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760963-03FF-9F1C-B0E1-5D940457A431}"/>
              </a:ext>
            </a:extLst>
          </p:cNvPr>
          <p:cNvSpPr txBox="1">
            <a:spLocks/>
          </p:cNvSpPr>
          <p:nvPr/>
        </p:nvSpPr>
        <p:spPr>
          <a:xfrm>
            <a:off x="6515100" y="1597025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m.title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  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m.year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     a.name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  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r.character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from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imdb_roles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old_movies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m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r.movieId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m.identifier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young_actors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a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r.actorId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a.identifier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order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by     title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3441F5-E164-4053-30DB-9A89B0FA5B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300" y="1690688"/>
            <a:ext cx="10515600" cy="4351338"/>
          </a:xfrm>
        </p:spPr>
        <p:txBody>
          <a:bodyPr/>
          <a:lstStyle/>
          <a:p>
            <a:r>
              <a:rPr lang="en-US" dirty="0"/>
              <a:t>Oude films met </a:t>
            </a:r>
            <a:r>
              <a:rPr lang="en-US" dirty="0" err="1"/>
              <a:t>jonge</a:t>
            </a:r>
            <a:r>
              <a:rPr lang="en-US" dirty="0"/>
              <a:t> </a:t>
            </a:r>
            <a:r>
              <a:rPr lang="en-US" dirty="0" err="1"/>
              <a:t>acteurs</a:t>
            </a:r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C514592-1314-5A3E-A1C6-A5E5EB2624D7}"/>
              </a:ext>
            </a:extLst>
          </p:cNvPr>
          <p:cNvCxnSpPr>
            <a:cxnSpLocks/>
          </p:cNvCxnSpPr>
          <p:nvPr/>
        </p:nvCxnSpPr>
        <p:spPr>
          <a:xfrm flipH="1">
            <a:off x="6515100" y="4178300"/>
            <a:ext cx="1079500" cy="2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B283CD3-10DB-26F6-DB72-AE5E03C041D1}"/>
              </a:ext>
            </a:extLst>
          </p:cNvPr>
          <p:cNvCxnSpPr>
            <a:cxnSpLocks/>
          </p:cNvCxnSpPr>
          <p:nvPr/>
        </p:nvCxnSpPr>
        <p:spPr>
          <a:xfrm flipH="1">
            <a:off x="6496050" y="5375276"/>
            <a:ext cx="1079500" cy="238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34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43442-9D7B-B06C-F165-841CC4639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Common Table Expression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C760963-03FF-9F1C-B0E1-5D940457A431}"/>
              </a:ext>
            </a:extLst>
          </p:cNvPr>
          <p:cNvSpPr txBox="1">
            <a:spLocks/>
          </p:cNvSpPr>
          <p:nvPr/>
        </p:nvSpPr>
        <p:spPr>
          <a:xfrm>
            <a:off x="6824272" y="1488948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m.title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  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m.year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     a.name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  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r.character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from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imdb_roles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old_movies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m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r.movieId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m.identifier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young_actors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a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r.actorId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a.identifier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order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by     title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E1313AE-59B6-E40A-76B3-FDAF703BCB61}"/>
              </a:ext>
            </a:extLst>
          </p:cNvPr>
          <p:cNvSpPr txBox="1">
            <a:spLocks/>
          </p:cNvSpPr>
          <p:nvPr/>
        </p:nvSpPr>
        <p:spPr>
          <a:xfrm>
            <a:off x="147120" y="1488947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with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old_movies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as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 select identifier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,      title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,      "release year" as year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from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imdb_movies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where  year &lt; 2020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young_actors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as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( select identifier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,      "first name"|| "last name" as name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,      "birth date" as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birth_date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from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imdb_actors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where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birth_date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&gt; '1990-01-01'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C92FC25-5F6A-B7B3-AAC0-525CE1AC3642}"/>
              </a:ext>
            </a:extLst>
          </p:cNvPr>
          <p:cNvSpPr/>
          <p:nvPr/>
        </p:nvSpPr>
        <p:spPr>
          <a:xfrm>
            <a:off x="2641600" y="1739900"/>
            <a:ext cx="4486279" cy="4816461"/>
          </a:xfrm>
          <a:custGeom>
            <a:avLst/>
            <a:gdLst>
              <a:gd name="connsiteX0" fmla="*/ 0 w 4486279"/>
              <a:gd name="connsiteY0" fmla="*/ 4673600 h 4816461"/>
              <a:gd name="connsiteX1" fmla="*/ 850900 w 4486279"/>
              <a:gd name="connsiteY1" fmla="*/ 4762500 h 4816461"/>
              <a:gd name="connsiteX2" fmla="*/ 4064000 w 4486279"/>
              <a:gd name="connsiteY2" fmla="*/ 3949700 h 4816461"/>
              <a:gd name="connsiteX3" fmla="*/ 4330700 w 4486279"/>
              <a:gd name="connsiteY3" fmla="*/ 2527300 h 4816461"/>
              <a:gd name="connsiteX4" fmla="*/ 2959100 w 4486279"/>
              <a:gd name="connsiteY4" fmla="*/ 901700 h 4816461"/>
              <a:gd name="connsiteX5" fmla="*/ 4127500 w 4486279"/>
              <a:gd name="connsiteY5" fmla="*/ 0 h 4816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6279" h="4816461">
                <a:moveTo>
                  <a:pt x="0" y="4673600"/>
                </a:moveTo>
                <a:cubicBezTo>
                  <a:pt x="86783" y="4778375"/>
                  <a:pt x="173567" y="4883150"/>
                  <a:pt x="850900" y="4762500"/>
                </a:cubicBezTo>
                <a:cubicBezTo>
                  <a:pt x="1528233" y="4641850"/>
                  <a:pt x="3484033" y="4322233"/>
                  <a:pt x="4064000" y="3949700"/>
                </a:cubicBezTo>
                <a:cubicBezTo>
                  <a:pt x="4643967" y="3577167"/>
                  <a:pt x="4514850" y="3035300"/>
                  <a:pt x="4330700" y="2527300"/>
                </a:cubicBezTo>
                <a:cubicBezTo>
                  <a:pt x="4146550" y="2019300"/>
                  <a:pt x="2992967" y="1322916"/>
                  <a:pt x="2959100" y="901700"/>
                </a:cubicBezTo>
                <a:cubicBezTo>
                  <a:pt x="2925233" y="480484"/>
                  <a:pt x="3526366" y="240242"/>
                  <a:pt x="412750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85226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CDB5-CE0C-8C77-1F73-B9255580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Common Table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1820-1101-0D8B-007F-17574B2D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selecteer</a:t>
            </a:r>
            <a:r>
              <a:rPr lang="en-US" dirty="0"/>
              <a:t> de </a:t>
            </a:r>
            <a:r>
              <a:rPr lang="en-US" dirty="0" err="1"/>
              <a:t>fietsers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CTE</a:t>
            </a:r>
          </a:p>
          <a:p>
            <a:r>
              <a:rPr lang="en-US" dirty="0"/>
              <a:t>toon de </a:t>
            </a:r>
            <a:r>
              <a:rPr lang="en-US" dirty="0" err="1"/>
              <a:t>fietsers</a:t>
            </a:r>
            <a:r>
              <a:rPr lang="en-US" dirty="0"/>
              <a:t> op </a:t>
            </a:r>
            <a:r>
              <a:rPr lang="en-US" dirty="0" err="1"/>
              <a:t>volgorde</a:t>
            </a:r>
            <a:r>
              <a:rPr lang="en-US" dirty="0"/>
              <a:t> van </a:t>
            </a:r>
            <a:r>
              <a:rPr lang="en-US" dirty="0" err="1"/>
              <a:t>reistijd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with </a:t>
            </a:r>
            <a:r>
              <a:rPr lang="en-US" i="1" dirty="0" err="1"/>
              <a:t>fietsers</a:t>
            </a:r>
            <a:endParaRPr lang="en-US" i="1" dirty="0"/>
          </a:p>
          <a:p>
            <a:r>
              <a:rPr lang="en-US" i="1" dirty="0"/>
              <a:t>select * from </a:t>
            </a:r>
            <a:r>
              <a:rPr lang="en-US" i="1" dirty="0" err="1"/>
              <a:t>fietsers</a:t>
            </a:r>
            <a:r>
              <a:rPr lang="en-US" i="1" dirty="0"/>
              <a:t> order by </a:t>
            </a:r>
            <a:r>
              <a:rPr lang="en-US" i="1" dirty="0" err="1"/>
              <a:t>reistijd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024776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79CDB5-CE0C-8C77-1F73-B92555805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Common Table Expression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31820-1101-0D8B-007F-17574B2D4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selecteer</a:t>
            </a:r>
            <a:r>
              <a:rPr lang="en-US" dirty="0"/>
              <a:t> de </a:t>
            </a:r>
            <a:r>
              <a:rPr lang="en-US" dirty="0" err="1"/>
              <a:t>fietsers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CTE</a:t>
            </a:r>
          </a:p>
          <a:p>
            <a:r>
              <a:rPr lang="en-US" dirty="0" err="1"/>
              <a:t>selecteer</a:t>
            </a:r>
            <a:r>
              <a:rPr lang="en-US" dirty="0"/>
              <a:t> van de </a:t>
            </a:r>
            <a:r>
              <a:rPr lang="en-US" dirty="0" err="1"/>
              <a:t>fietsers</a:t>
            </a:r>
            <a:r>
              <a:rPr lang="en-US" dirty="0"/>
              <a:t> de </a:t>
            </a:r>
            <a:r>
              <a:rPr lang="en-US" dirty="0" err="1"/>
              <a:t>fietsers</a:t>
            </a:r>
            <a:r>
              <a:rPr lang="en-US" dirty="0"/>
              <a:t> die </a:t>
            </a:r>
            <a:r>
              <a:rPr lang="en-US" dirty="0" err="1"/>
              <a:t>verder</a:t>
            </a:r>
            <a:r>
              <a:rPr lang="en-US" dirty="0"/>
              <a:t> </a:t>
            </a:r>
            <a:r>
              <a:rPr lang="en-US" dirty="0" err="1"/>
              <a:t>reizen</a:t>
            </a:r>
            <a:r>
              <a:rPr lang="en-US" dirty="0"/>
              <a:t> dan de </a:t>
            </a:r>
            <a:r>
              <a:rPr lang="en-US" dirty="0" err="1"/>
              <a:t>gemiddelde</a:t>
            </a:r>
            <a:r>
              <a:rPr lang="en-US" dirty="0"/>
              <a:t> </a:t>
            </a:r>
            <a:r>
              <a:rPr lang="en-US" dirty="0" err="1"/>
              <a:t>reisafstand</a:t>
            </a:r>
            <a:r>
              <a:rPr lang="en-US" dirty="0"/>
              <a:t> van </a:t>
            </a:r>
            <a:r>
              <a:rPr lang="en-US" dirty="0" err="1"/>
              <a:t>fietsers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CTE</a:t>
            </a:r>
          </a:p>
          <a:p>
            <a:r>
              <a:rPr lang="en-US" dirty="0"/>
              <a:t>toon de </a:t>
            </a:r>
            <a:r>
              <a:rPr lang="en-US" dirty="0" err="1"/>
              <a:t>fietsers</a:t>
            </a:r>
            <a:r>
              <a:rPr lang="en-US" dirty="0"/>
              <a:t> op </a:t>
            </a:r>
            <a:r>
              <a:rPr lang="en-US" dirty="0" err="1"/>
              <a:t>volgorde</a:t>
            </a:r>
            <a:r>
              <a:rPr lang="en-US" dirty="0"/>
              <a:t> van </a:t>
            </a:r>
            <a:r>
              <a:rPr lang="en-US" dirty="0" err="1"/>
              <a:t>reistijd</a:t>
            </a:r>
            <a:endParaRPr lang="en-US" dirty="0"/>
          </a:p>
          <a:p>
            <a:endParaRPr lang="en-US" dirty="0"/>
          </a:p>
          <a:p>
            <a:r>
              <a:rPr lang="en-US" i="1" dirty="0"/>
              <a:t>with </a:t>
            </a:r>
            <a:r>
              <a:rPr lang="en-US" i="1" dirty="0" err="1"/>
              <a:t>fietsers</a:t>
            </a:r>
            <a:endParaRPr lang="en-US" i="1" dirty="0"/>
          </a:p>
          <a:p>
            <a:r>
              <a:rPr lang="en-US" i="1" dirty="0"/>
              <a:t>,        </a:t>
            </a:r>
            <a:r>
              <a:rPr lang="en-US" i="1" dirty="0" err="1"/>
              <a:t>verre_fietsers</a:t>
            </a:r>
            <a:endParaRPr lang="en-US" i="1" dirty="0"/>
          </a:p>
          <a:p>
            <a:r>
              <a:rPr lang="en-US" i="1" dirty="0"/>
              <a:t>select * from </a:t>
            </a:r>
            <a:r>
              <a:rPr lang="en-US" i="1" dirty="0" err="1"/>
              <a:t>verre_fietsers</a:t>
            </a:r>
            <a:r>
              <a:rPr lang="en-US" i="1" dirty="0"/>
              <a:t> order by </a:t>
            </a:r>
            <a:r>
              <a:rPr lang="en-US" i="1" dirty="0" err="1"/>
              <a:t>reistijd</a:t>
            </a:r>
            <a:r>
              <a:rPr lang="en-US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0959500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9756-1321-F12A-98FD-6E4C6694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Terugblik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6B4F-FB95-B2C8-E8C9-9B8D92F1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– van 0 </a:t>
            </a:r>
            <a:r>
              <a:rPr lang="en-US" dirty="0" err="1"/>
              <a:t>en</a:t>
            </a:r>
            <a:r>
              <a:rPr lang="en-US" dirty="0"/>
              <a:t> 1 tot MP4 </a:t>
            </a:r>
            <a:r>
              <a:rPr lang="en-US" dirty="0" err="1"/>
              <a:t>en</a:t>
            </a:r>
            <a:r>
              <a:rPr lang="en-US" dirty="0"/>
              <a:t> GIF</a:t>
            </a:r>
          </a:p>
          <a:p>
            <a:r>
              <a:rPr lang="en-US" dirty="0"/>
              <a:t>Tot 1000 </a:t>
            </a:r>
            <a:r>
              <a:rPr lang="en-US" dirty="0" err="1"/>
              <a:t>tellen</a:t>
            </a:r>
            <a:r>
              <a:rPr lang="en-US" dirty="0"/>
              <a:t> op 10 </a:t>
            </a:r>
            <a:r>
              <a:rPr lang="en-US" dirty="0" err="1"/>
              <a:t>vingers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Modellering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projecteer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stukje</a:t>
            </a:r>
            <a:r>
              <a:rPr lang="en-US" dirty="0"/>
              <a:t> van de </a:t>
            </a:r>
            <a:r>
              <a:rPr lang="en-US" dirty="0" err="1"/>
              <a:t>wereld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DB - van </a:t>
            </a:r>
            <a:r>
              <a:rPr lang="en-US" dirty="0" err="1"/>
              <a:t>realiteit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</a:p>
        </p:txBody>
      </p:sp>
      <p:pic>
        <p:nvPicPr>
          <p:cNvPr id="4" name="Picture 2" descr="Why Do We Have 10 Fingers and 10 Toes? What is so Special about 10?">
            <a:extLst>
              <a:ext uri="{FF2B5EF4-FFF2-40B4-BE49-F238E27FC236}">
                <a16:creationId xmlns:a16="http://schemas.microsoft.com/office/drawing/2014/main" id="{BCE4B898-4BF4-95A4-032F-C04A6E14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71" y="2301514"/>
            <a:ext cx="1614344" cy="80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BE7A1FB9-64B0-F819-E767-C0A5A270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932423"/>
            <a:ext cx="3457760" cy="2671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1BBE33-DB34-CA87-3810-8B12D8A5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4001294"/>
            <a:ext cx="2428875" cy="24288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AEAE4EA-A69E-5FD1-98A3-7FA7E37C113D}"/>
              </a:ext>
            </a:extLst>
          </p:cNvPr>
          <p:cNvSpPr/>
          <p:nvPr/>
        </p:nvSpPr>
        <p:spPr>
          <a:xfrm>
            <a:off x="3048000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FF0BD0-3EED-EF30-AADC-2D5D694D839F}"/>
              </a:ext>
            </a:extLst>
          </p:cNvPr>
          <p:cNvSpPr/>
          <p:nvPr/>
        </p:nvSpPr>
        <p:spPr>
          <a:xfrm>
            <a:off x="6710547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0BB0FAE-AB34-1816-AA4F-A90220DF64A2}"/>
              </a:ext>
            </a:extLst>
          </p:cNvPr>
          <p:cNvSpPr/>
          <p:nvPr/>
        </p:nvSpPr>
        <p:spPr>
          <a:xfrm>
            <a:off x="7624763" y="4689907"/>
            <a:ext cx="2695575" cy="151923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6D7AE-2D2C-72AE-963D-52BCCF6801BC}"/>
              </a:ext>
            </a:extLst>
          </p:cNvPr>
          <p:cNvSpPr/>
          <p:nvPr/>
        </p:nvSpPr>
        <p:spPr>
          <a:xfrm>
            <a:off x="7936798" y="5215731"/>
            <a:ext cx="292802" cy="556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B3AA89-0F7C-E0A6-75F5-BAEE5DB946FA}"/>
              </a:ext>
            </a:extLst>
          </p:cNvPr>
          <p:cNvSpPr/>
          <p:nvPr/>
        </p:nvSpPr>
        <p:spPr>
          <a:xfrm>
            <a:off x="8422046" y="5506676"/>
            <a:ext cx="648569" cy="5564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657A2-4010-06A5-70E8-E408C9E35BD4}"/>
              </a:ext>
            </a:extLst>
          </p:cNvPr>
          <p:cNvSpPr/>
          <p:nvPr/>
        </p:nvSpPr>
        <p:spPr>
          <a:xfrm>
            <a:off x="9263061" y="5310421"/>
            <a:ext cx="648569" cy="2782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D381960-BFAC-7D46-C284-995E29F9B976}"/>
              </a:ext>
            </a:extLst>
          </p:cNvPr>
          <p:cNvSpPr/>
          <p:nvPr/>
        </p:nvSpPr>
        <p:spPr>
          <a:xfrm>
            <a:off x="8207116" y="4268174"/>
            <a:ext cx="1654877" cy="62865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4B5B0138-7EB1-9FAA-8EE7-DA197F574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1" y="3615892"/>
            <a:ext cx="914400" cy="914400"/>
          </a:xfrm>
          <a:prstGeom prst="rect">
            <a:avLst/>
          </a:prstGeom>
        </p:spPr>
      </p:pic>
      <p:pic>
        <p:nvPicPr>
          <p:cNvPr id="19" name="Graphic 18" descr="Hero Male outline">
            <a:extLst>
              <a:ext uri="{FF2B5EF4-FFF2-40B4-BE49-F238E27FC236}">
                <a16:creationId xmlns:a16="http://schemas.microsoft.com/office/drawing/2014/main" id="{B9842CF8-9114-5807-54C4-251D29F5A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6898" y="3658322"/>
            <a:ext cx="520682" cy="520682"/>
          </a:xfrm>
          <a:prstGeom prst="rect">
            <a:avLst/>
          </a:prstGeom>
        </p:spPr>
      </p:pic>
      <p:pic>
        <p:nvPicPr>
          <p:cNvPr id="21" name="Graphic 20" descr="Group of men with solid fill">
            <a:extLst>
              <a:ext uri="{FF2B5EF4-FFF2-40B4-BE49-F238E27FC236}">
                <a16:creationId xmlns:a16="http://schemas.microsoft.com/office/drawing/2014/main" id="{5D9FA959-58D7-9AE2-B566-16BA4BA8B0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8037" y="3738514"/>
            <a:ext cx="914400" cy="914400"/>
          </a:xfrm>
          <a:prstGeom prst="rect">
            <a:avLst/>
          </a:prstGeom>
        </p:spPr>
      </p:pic>
      <p:pic>
        <p:nvPicPr>
          <p:cNvPr id="23" name="Graphic 22" descr="Family with girl outline">
            <a:extLst>
              <a:ext uri="{FF2B5EF4-FFF2-40B4-BE49-F238E27FC236}">
                <a16:creationId xmlns:a16="http://schemas.microsoft.com/office/drawing/2014/main" id="{53A2FD71-2DE2-979C-AAA8-7B0FB7A3E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9213" y="3728306"/>
            <a:ext cx="507686" cy="507686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83D2903-197D-480F-EDA1-3E01C491C378}"/>
              </a:ext>
            </a:extLst>
          </p:cNvPr>
          <p:cNvSpPr/>
          <p:nvPr/>
        </p:nvSpPr>
        <p:spPr>
          <a:xfrm>
            <a:off x="10132312" y="5070259"/>
            <a:ext cx="509404" cy="8473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C41C8396-F748-D515-19BD-E7EEF4073A31}"/>
              </a:ext>
            </a:extLst>
          </p:cNvPr>
          <p:cNvSpPr/>
          <p:nvPr/>
        </p:nvSpPr>
        <p:spPr>
          <a:xfrm>
            <a:off x="10906125" y="4467225"/>
            <a:ext cx="1171575" cy="914400"/>
          </a:xfrm>
          <a:prstGeom prst="wedgeRectCallout">
            <a:avLst>
              <a:gd name="adj1" fmla="val -83435"/>
              <a:gd name="adj2" fmla="val 68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inzicht, plan, </a:t>
            </a:r>
            <a:r>
              <a:rPr lang="en-US" dirty="0" err="1"/>
              <a:t>actie</a:t>
            </a:r>
            <a:r>
              <a:rPr lang="en-US" dirty="0"/>
              <a:t>, </a:t>
            </a:r>
          </a:p>
        </p:txBody>
      </p:sp>
      <p:pic>
        <p:nvPicPr>
          <p:cNvPr id="26" name="Picture 4" descr="Post Grad Problems | Make The Switch To The Binary (0 or 1) Scale">
            <a:extLst>
              <a:ext uri="{FF2B5EF4-FFF2-40B4-BE49-F238E27FC236}">
                <a16:creationId xmlns:a16="http://schemas.microsoft.com/office/drawing/2014/main" id="{EE4148B2-4A77-E32D-32F9-030CE5AD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64" y="1586423"/>
            <a:ext cx="1047166" cy="6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eten Mand - Fruit Vanhellemont">
            <a:extLst>
              <a:ext uri="{FF2B5EF4-FFF2-40B4-BE49-F238E27FC236}">
                <a16:creationId xmlns:a16="http://schemas.microsoft.com/office/drawing/2014/main" id="{5230BE62-A01A-EB81-0367-4E5D30BB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3" y="3429000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Tientallig</a:t>
            </a:r>
            <a:r>
              <a:rPr lang="en-US" dirty="0"/>
              <a:t> of </a:t>
            </a:r>
            <a:r>
              <a:rPr lang="en-US" dirty="0" err="1"/>
              <a:t>decimaal</a:t>
            </a:r>
            <a:r>
              <a:rPr lang="en-US" dirty="0"/>
              <a:t> </a:t>
            </a:r>
            <a:r>
              <a:rPr lang="en-US" dirty="0" err="1"/>
              <a:t>stelsel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05C67-9132-8397-44AA-5AB046BFB6BE}"/>
              </a:ext>
            </a:extLst>
          </p:cNvPr>
          <p:cNvSpPr/>
          <p:nvPr/>
        </p:nvSpPr>
        <p:spPr>
          <a:xfrm rot="20264364">
            <a:off x="2173034" y="4033213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601C0D-D09E-03FD-E3F7-064593DD9A6A}"/>
              </a:ext>
            </a:extLst>
          </p:cNvPr>
          <p:cNvSpPr/>
          <p:nvPr/>
        </p:nvSpPr>
        <p:spPr>
          <a:xfrm>
            <a:off x="3204422" y="3969978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ECE0C9-4034-51E2-BDF4-BD7C98946B5B}"/>
              </a:ext>
            </a:extLst>
          </p:cNvPr>
          <p:cNvGrpSpPr/>
          <p:nvPr/>
        </p:nvGrpSpPr>
        <p:grpSpPr>
          <a:xfrm rot="20959319">
            <a:off x="3140436" y="4506232"/>
            <a:ext cx="1066549" cy="441579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E98A2C-4782-A511-A66D-FBAE3E694EF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624907-A520-70D8-6777-FC6EE1A6408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388199" y="1938417"/>
            <a:ext cx="2388474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11 = 1 x                   +        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2355898" y="1862535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4018362" y="1862535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A5659D-8DFA-7A64-21BF-6259061BF06D}"/>
              </a:ext>
            </a:extLst>
          </p:cNvPr>
          <p:cNvGrpSpPr/>
          <p:nvPr/>
        </p:nvGrpSpPr>
        <p:grpSpPr>
          <a:xfrm rot="1730897">
            <a:off x="1061414" y="4261089"/>
            <a:ext cx="1066549" cy="441579"/>
            <a:chOff x="462761" y="2181086"/>
            <a:chExt cx="799912" cy="3311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A9D9EF5-0043-5827-0BD6-E986DBC79FC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E34708-54C7-F176-F57E-ACB46CF727B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3712194-9467-5EC4-4A48-852331B1463C}"/>
              </a:ext>
            </a:extLst>
          </p:cNvPr>
          <p:cNvGrpSpPr/>
          <p:nvPr/>
        </p:nvGrpSpPr>
        <p:grpSpPr>
          <a:xfrm>
            <a:off x="1833899" y="4503272"/>
            <a:ext cx="1595589" cy="432787"/>
            <a:chOff x="394628" y="2181086"/>
            <a:chExt cx="933635" cy="3245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99AD4B1-DAD3-45AF-0384-4FEF3A0E6D9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786D91-C4A8-AD53-525F-45F35E8A9C40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10000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BDC692-BB14-260A-503C-E482232859DB}"/>
              </a:ext>
            </a:extLst>
          </p:cNvPr>
          <p:cNvSpPr txBox="1"/>
          <p:nvPr/>
        </p:nvSpPr>
        <p:spPr>
          <a:xfrm>
            <a:off x="960000" y="2542775"/>
            <a:ext cx="3420103" cy="533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Iedere </a:t>
            </a:r>
            <a:r>
              <a:rPr lang="en-US" sz="1733" dirty="0" err="1"/>
              <a:t>positie</a:t>
            </a:r>
            <a:r>
              <a:rPr lang="en-US" sz="1733" dirty="0"/>
              <a:t> in </a:t>
            </a:r>
            <a:r>
              <a:rPr lang="en-US" sz="1733" dirty="0" err="1"/>
              <a:t>een</a:t>
            </a:r>
            <a:r>
              <a:rPr lang="en-US" sz="1733" dirty="0"/>
              <a:t> </a:t>
            </a:r>
            <a:r>
              <a:rPr lang="en-US" sz="1733" dirty="0" err="1"/>
              <a:t>decimaal</a:t>
            </a:r>
            <a:r>
              <a:rPr lang="en-US" sz="1733" dirty="0"/>
              <a:t> </a:t>
            </a:r>
            <a:r>
              <a:rPr lang="en-US" sz="1733" dirty="0" err="1"/>
              <a:t>getal</a:t>
            </a:r>
            <a:r>
              <a:rPr lang="en-US" sz="1733" dirty="0"/>
              <a:t> </a:t>
            </a:r>
            <a:br>
              <a:rPr lang="en-US" sz="1733" dirty="0"/>
            </a:br>
            <a:r>
              <a:rPr lang="en-US" sz="1733" dirty="0" err="1"/>
              <a:t>staat</a:t>
            </a:r>
            <a:r>
              <a:rPr lang="en-US" sz="1733" dirty="0"/>
              <a:t> </a:t>
            </a:r>
            <a:r>
              <a:rPr lang="en-US" sz="1733" dirty="0" err="1"/>
              <a:t>voor</a:t>
            </a:r>
            <a:r>
              <a:rPr lang="en-US" sz="1733" dirty="0"/>
              <a:t> </a:t>
            </a:r>
            <a:r>
              <a:rPr lang="en-US" sz="1733" dirty="0" err="1"/>
              <a:t>een</a:t>
            </a:r>
            <a:r>
              <a:rPr lang="en-US" sz="1733" dirty="0"/>
              <a:t> “</a:t>
            </a:r>
            <a:r>
              <a:rPr lang="en-US" sz="1733" dirty="0" err="1"/>
              <a:t>macht</a:t>
            </a:r>
            <a:r>
              <a:rPr lang="en-US" sz="1733" dirty="0"/>
              <a:t> van 10”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064A-EC91-391F-C235-328BDBF3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427B89-E2C4-7955-4D6C-5AEC320C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12" name="Picture 2" descr="Finger length may predict athletic ability: Study | Lifestyle News, The ...">
            <a:extLst>
              <a:ext uri="{FF2B5EF4-FFF2-40B4-BE49-F238E27FC236}">
                <a16:creationId xmlns:a16="http://schemas.microsoft.com/office/drawing/2014/main" id="{094113E4-5442-808F-52CB-0E2B392AF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7" y="1587291"/>
            <a:ext cx="5355573" cy="297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12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5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9756-1321-F12A-98FD-6E4C6694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Volgende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6B4F-FB95-B2C8-E8C9-9B8D92F1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– van 0 </a:t>
            </a:r>
            <a:r>
              <a:rPr lang="en-US" dirty="0" err="1"/>
              <a:t>en</a:t>
            </a:r>
            <a:r>
              <a:rPr lang="en-US" dirty="0"/>
              <a:t> 1 tot MP4 </a:t>
            </a:r>
            <a:r>
              <a:rPr lang="en-US" dirty="0" err="1"/>
              <a:t>en</a:t>
            </a:r>
            <a:r>
              <a:rPr lang="en-US" dirty="0"/>
              <a:t> GIF</a:t>
            </a:r>
          </a:p>
          <a:p>
            <a:r>
              <a:rPr lang="en-US" dirty="0"/>
              <a:t>Tot 1000 </a:t>
            </a:r>
            <a:r>
              <a:rPr lang="en-US" dirty="0" err="1"/>
              <a:t>tellen</a:t>
            </a:r>
            <a:r>
              <a:rPr lang="en-US" dirty="0"/>
              <a:t> op 10 </a:t>
            </a:r>
            <a:r>
              <a:rPr lang="en-US" dirty="0" err="1"/>
              <a:t>vingers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Modellering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projecteer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stukje</a:t>
            </a:r>
            <a:r>
              <a:rPr lang="en-US" dirty="0"/>
              <a:t> van de </a:t>
            </a:r>
            <a:r>
              <a:rPr lang="en-US" dirty="0" err="1"/>
              <a:t>wereld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DB - van </a:t>
            </a:r>
            <a:r>
              <a:rPr lang="en-US" dirty="0" err="1"/>
              <a:t>realiteit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</a:p>
        </p:txBody>
      </p:sp>
      <p:pic>
        <p:nvPicPr>
          <p:cNvPr id="4" name="Picture 2" descr="Why Do We Have 10 Fingers and 10 Toes? What is so Special about 10?">
            <a:extLst>
              <a:ext uri="{FF2B5EF4-FFF2-40B4-BE49-F238E27FC236}">
                <a16:creationId xmlns:a16="http://schemas.microsoft.com/office/drawing/2014/main" id="{BCE4B898-4BF4-95A4-032F-C04A6E14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71" y="2301514"/>
            <a:ext cx="1614344" cy="80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BE7A1FB9-64B0-F819-E767-C0A5A270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932423"/>
            <a:ext cx="3457760" cy="2671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1BBE33-DB34-CA87-3810-8B12D8A5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4001294"/>
            <a:ext cx="2428875" cy="24288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AEAE4EA-A69E-5FD1-98A3-7FA7E37C113D}"/>
              </a:ext>
            </a:extLst>
          </p:cNvPr>
          <p:cNvSpPr/>
          <p:nvPr/>
        </p:nvSpPr>
        <p:spPr>
          <a:xfrm>
            <a:off x="3048000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FF0BD0-3EED-EF30-AADC-2D5D694D839F}"/>
              </a:ext>
            </a:extLst>
          </p:cNvPr>
          <p:cNvSpPr/>
          <p:nvPr/>
        </p:nvSpPr>
        <p:spPr>
          <a:xfrm>
            <a:off x="6710547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0BB0FAE-AB34-1816-AA4F-A90220DF64A2}"/>
              </a:ext>
            </a:extLst>
          </p:cNvPr>
          <p:cNvSpPr/>
          <p:nvPr/>
        </p:nvSpPr>
        <p:spPr>
          <a:xfrm>
            <a:off x="7624763" y="4689907"/>
            <a:ext cx="2695575" cy="151923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6D7AE-2D2C-72AE-963D-52BCCF6801BC}"/>
              </a:ext>
            </a:extLst>
          </p:cNvPr>
          <p:cNvSpPr/>
          <p:nvPr/>
        </p:nvSpPr>
        <p:spPr>
          <a:xfrm>
            <a:off x="7936798" y="5215731"/>
            <a:ext cx="292802" cy="556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B3AA89-0F7C-E0A6-75F5-BAEE5DB946FA}"/>
              </a:ext>
            </a:extLst>
          </p:cNvPr>
          <p:cNvSpPr/>
          <p:nvPr/>
        </p:nvSpPr>
        <p:spPr>
          <a:xfrm>
            <a:off x="8422046" y="5506676"/>
            <a:ext cx="648569" cy="5564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657A2-4010-06A5-70E8-E408C9E35BD4}"/>
              </a:ext>
            </a:extLst>
          </p:cNvPr>
          <p:cNvSpPr/>
          <p:nvPr/>
        </p:nvSpPr>
        <p:spPr>
          <a:xfrm>
            <a:off x="9263061" y="5310421"/>
            <a:ext cx="648569" cy="2782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D381960-BFAC-7D46-C284-995E29F9B976}"/>
              </a:ext>
            </a:extLst>
          </p:cNvPr>
          <p:cNvSpPr/>
          <p:nvPr/>
        </p:nvSpPr>
        <p:spPr>
          <a:xfrm>
            <a:off x="8207116" y="4268174"/>
            <a:ext cx="1654877" cy="62865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4B5B0138-7EB1-9FAA-8EE7-DA197F574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1" y="3615892"/>
            <a:ext cx="914400" cy="914400"/>
          </a:xfrm>
          <a:prstGeom prst="rect">
            <a:avLst/>
          </a:prstGeom>
        </p:spPr>
      </p:pic>
      <p:pic>
        <p:nvPicPr>
          <p:cNvPr id="19" name="Graphic 18" descr="Hero Male outline">
            <a:extLst>
              <a:ext uri="{FF2B5EF4-FFF2-40B4-BE49-F238E27FC236}">
                <a16:creationId xmlns:a16="http://schemas.microsoft.com/office/drawing/2014/main" id="{B9842CF8-9114-5807-54C4-251D29F5A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6898" y="3658322"/>
            <a:ext cx="520682" cy="520682"/>
          </a:xfrm>
          <a:prstGeom prst="rect">
            <a:avLst/>
          </a:prstGeom>
        </p:spPr>
      </p:pic>
      <p:pic>
        <p:nvPicPr>
          <p:cNvPr id="21" name="Graphic 20" descr="Group of men with solid fill">
            <a:extLst>
              <a:ext uri="{FF2B5EF4-FFF2-40B4-BE49-F238E27FC236}">
                <a16:creationId xmlns:a16="http://schemas.microsoft.com/office/drawing/2014/main" id="{5D9FA959-58D7-9AE2-B566-16BA4BA8B0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8037" y="3738514"/>
            <a:ext cx="914400" cy="914400"/>
          </a:xfrm>
          <a:prstGeom prst="rect">
            <a:avLst/>
          </a:prstGeom>
        </p:spPr>
      </p:pic>
      <p:pic>
        <p:nvPicPr>
          <p:cNvPr id="23" name="Graphic 22" descr="Family with girl outline">
            <a:extLst>
              <a:ext uri="{FF2B5EF4-FFF2-40B4-BE49-F238E27FC236}">
                <a16:creationId xmlns:a16="http://schemas.microsoft.com/office/drawing/2014/main" id="{53A2FD71-2DE2-979C-AAA8-7B0FB7A3E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9213" y="3728306"/>
            <a:ext cx="507686" cy="507686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83D2903-197D-480F-EDA1-3E01C491C378}"/>
              </a:ext>
            </a:extLst>
          </p:cNvPr>
          <p:cNvSpPr/>
          <p:nvPr/>
        </p:nvSpPr>
        <p:spPr>
          <a:xfrm>
            <a:off x="10132312" y="5070259"/>
            <a:ext cx="509404" cy="8473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C41C8396-F748-D515-19BD-E7EEF4073A31}"/>
              </a:ext>
            </a:extLst>
          </p:cNvPr>
          <p:cNvSpPr/>
          <p:nvPr/>
        </p:nvSpPr>
        <p:spPr>
          <a:xfrm>
            <a:off x="10906125" y="4467225"/>
            <a:ext cx="1171575" cy="914400"/>
          </a:xfrm>
          <a:prstGeom prst="wedgeRectCallout">
            <a:avLst>
              <a:gd name="adj1" fmla="val -83435"/>
              <a:gd name="adj2" fmla="val 68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inzicht, plan, </a:t>
            </a:r>
            <a:r>
              <a:rPr lang="en-US" dirty="0" err="1"/>
              <a:t>actie</a:t>
            </a:r>
            <a:r>
              <a:rPr lang="en-US" dirty="0"/>
              <a:t>, </a:t>
            </a:r>
          </a:p>
        </p:txBody>
      </p:sp>
      <p:pic>
        <p:nvPicPr>
          <p:cNvPr id="26" name="Picture 4" descr="Post Grad Problems | Make The Switch To The Binary (0 or 1) Scale">
            <a:extLst>
              <a:ext uri="{FF2B5EF4-FFF2-40B4-BE49-F238E27FC236}">
                <a16:creationId xmlns:a16="http://schemas.microsoft.com/office/drawing/2014/main" id="{EE4148B2-4A77-E32D-32F9-030CE5AD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64" y="1586423"/>
            <a:ext cx="1047166" cy="6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241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eten Mand - Fruit Vanhellemont">
            <a:extLst>
              <a:ext uri="{FF2B5EF4-FFF2-40B4-BE49-F238E27FC236}">
                <a16:creationId xmlns:a16="http://schemas.microsoft.com/office/drawing/2014/main" id="{5230BE62-A01A-EB81-0367-4E5D30BB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23" y="3429000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Tientallig</a:t>
            </a:r>
            <a:r>
              <a:rPr lang="en-US" dirty="0"/>
              <a:t> of </a:t>
            </a:r>
            <a:r>
              <a:rPr lang="en-US" dirty="0" err="1"/>
              <a:t>decimaal</a:t>
            </a:r>
            <a:r>
              <a:rPr lang="en-US" dirty="0"/>
              <a:t> </a:t>
            </a:r>
            <a:r>
              <a:rPr lang="en-US" dirty="0" err="1"/>
              <a:t>stelsel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05C67-9132-8397-44AA-5AB046BFB6BE}"/>
              </a:ext>
            </a:extLst>
          </p:cNvPr>
          <p:cNvSpPr/>
          <p:nvPr/>
        </p:nvSpPr>
        <p:spPr>
          <a:xfrm rot="20264364">
            <a:off x="2173034" y="4033213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601C0D-D09E-03FD-E3F7-064593DD9A6A}"/>
              </a:ext>
            </a:extLst>
          </p:cNvPr>
          <p:cNvSpPr/>
          <p:nvPr/>
        </p:nvSpPr>
        <p:spPr>
          <a:xfrm>
            <a:off x="3204422" y="3969978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ECE0C9-4034-51E2-BDF4-BD7C98946B5B}"/>
              </a:ext>
            </a:extLst>
          </p:cNvPr>
          <p:cNvGrpSpPr/>
          <p:nvPr/>
        </p:nvGrpSpPr>
        <p:grpSpPr>
          <a:xfrm rot="20959319">
            <a:off x="3140436" y="4506232"/>
            <a:ext cx="1066549" cy="441579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E98A2C-4782-A511-A66D-FBAE3E694EF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624907-A520-70D8-6777-FC6EE1A6408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388199" y="1938417"/>
            <a:ext cx="2388474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11 = 1 x                   +        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2355898" y="1862535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4018362" y="1862535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A5659D-8DFA-7A64-21BF-6259061BF06D}"/>
              </a:ext>
            </a:extLst>
          </p:cNvPr>
          <p:cNvGrpSpPr/>
          <p:nvPr/>
        </p:nvGrpSpPr>
        <p:grpSpPr>
          <a:xfrm rot="1730897">
            <a:off x="1061414" y="4261089"/>
            <a:ext cx="1066549" cy="441579"/>
            <a:chOff x="462761" y="2181086"/>
            <a:chExt cx="799912" cy="3311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A9D9EF5-0043-5827-0BD6-E986DBC79FC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E34708-54C7-F176-F57E-ACB46CF727B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</a:t>
              </a:r>
            </a:p>
          </p:txBody>
        </p:sp>
      </p:grpSp>
      <p:pic>
        <p:nvPicPr>
          <p:cNvPr id="13314" name="Picture 2" descr="Finger length may predict athletic ability: Study | Lifestyle News, The ...">
            <a:extLst>
              <a:ext uri="{FF2B5EF4-FFF2-40B4-BE49-F238E27FC236}">
                <a16:creationId xmlns:a16="http://schemas.microsoft.com/office/drawing/2014/main" id="{7B583CF7-46FE-CA84-1FF6-057661F5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0137" y="1587291"/>
            <a:ext cx="5355573" cy="2977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3712194-9467-5EC4-4A48-852331B1463C}"/>
              </a:ext>
            </a:extLst>
          </p:cNvPr>
          <p:cNvGrpSpPr/>
          <p:nvPr/>
        </p:nvGrpSpPr>
        <p:grpSpPr>
          <a:xfrm>
            <a:off x="1833899" y="4503272"/>
            <a:ext cx="1595589" cy="432787"/>
            <a:chOff x="394628" y="2181086"/>
            <a:chExt cx="933635" cy="3245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99AD4B1-DAD3-45AF-0384-4FEF3A0E6D9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786D91-C4A8-AD53-525F-45F35E8A9C40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10000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BDC692-BB14-260A-503C-E482232859DB}"/>
              </a:ext>
            </a:extLst>
          </p:cNvPr>
          <p:cNvSpPr txBox="1"/>
          <p:nvPr/>
        </p:nvSpPr>
        <p:spPr>
          <a:xfrm>
            <a:off x="960000" y="2542775"/>
            <a:ext cx="3420103" cy="533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Iedere </a:t>
            </a:r>
            <a:r>
              <a:rPr lang="en-US" sz="1733" dirty="0" err="1"/>
              <a:t>positie</a:t>
            </a:r>
            <a:r>
              <a:rPr lang="en-US" sz="1733" dirty="0"/>
              <a:t> in </a:t>
            </a:r>
            <a:r>
              <a:rPr lang="en-US" sz="1733" dirty="0" err="1"/>
              <a:t>een</a:t>
            </a:r>
            <a:r>
              <a:rPr lang="en-US" sz="1733" dirty="0"/>
              <a:t> </a:t>
            </a:r>
            <a:r>
              <a:rPr lang="en-US" sz="1733" dirty="0" err="1"/>
              <a:t>decimaal</a:t>
            </a:r>
            <a:r>
              <a:rPr lang="en-US" sz="1733" dirty="0"/>
              <a:t> </a:t>
            </a:r>
            <a:r>
              <a:rPr lang="en-US" sz="1733" dirty="0" err="1"/>
              <a:t>getal</a:t>
            </a:r>
            <a:r>
              <a:rPr lang="en-US" sz="1733" dirty="0"/>
              <a:t> </a:t>
            </a:r>
            <a:br>
              <a:rPr lang="en-US" sz="1733" dirty="0"/>
            </a:br>
            <a:r>
              <a:rPr lang="en-US" sz="1733" dirty="0" err="1"/>
              <a:t>staat</a:t>
            </a:r>
            <a:r>
              <a:rPr lang="en-US" sz="1733" dirty="0"/>
              <a:t> </a:t>
            </a:r>
            <a:r>
              <a:rPr lang="en-US" sz="1733" dirty="0" err="1"/>
              <a:t>voor</a:t>
            </a:r>
            <a:r>
              <a:rPr lang="en-US" sz="1733" dirty="0"/>
              <a:t> </a:t>
            </a:r>
            <a:r>
              <a:rPr lang="en-US" sz="1733" dirty="0" err="1"/>
              <a:t>een</a:t>
            </a:r>
            <a:r>
              <a:rPr lang="en-US" sz="1733" dirty="0"/>
              <a:t> “</a:t>
            </a:r>
            <a:r>
              <a:rPr lang="en-US" sz="1733" dirty="0" err="1"/>
              <a:t>macht</a:t>
            </a:r>
            <a:r>
              <a:rPr lang="en-US" sz="1733" dirty="0"/>
              <a:t> van 10”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33EF0-8C58-5D9A-9B03-DF6653083C82}"/>
              </a:ext>
            </a:extLst>
          </p:cNvPr>
          <p:cNvSpPr txBox="1"/>
          <p:nvPr/>
        </p:nvSpPr>
        <p:spPr>
          <a:xfrm>
            <a:off x="4773631" y="5151753"/>
            <a:ext cx="8880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2174 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4FAB9D-CB5C-472C-615A-64B954ACF5D9}"/>
              </a:ext>
            </a:extLst>
          </p:cNvPr>
          <p:cNvSpPr txBox="1"/>
          <p:nvPr/>
        </p:nvSpPr>
        <p:spPr>
          <a:xfrm>
            <a:off x="8776093" y="5202519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+ 7 x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DC75DA-72E8-7A2A-0420-F7A4BCDF2D79}"/>
              </a:ext>
            </a:extLst>
          </p:cNvPr>
          <p:cNvSpPr txBox="1"/>
          <p:nvPr/>
        </p:nvSpPr>
        <p:spPr>
          <a:xfrm>
            <a:off x="10495177" y="5202519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+ 4 x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0102BA-8246-0647-B544-4D083DEAC7A4}"/>
              </a:ext>
            </a:extLst>
          </p:cNvPr>
          <p:cNvSpPr txBox="1"/>
          <p:nvPr/>
        </p:nvSpPr>
        <p:spPr>
          <a:xfrm>
            <a:off x="7159043" y="5202519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+ 1 x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5AE04-870E-46D6-C66E-634FBA797C2A}"/>
              </a:ext>
            </a:extLst>
          </p:cNvPr>
          <p:cNvSpPr txBox="1"/>
          <p:nvPr/>
        </p:nvSpPr>
        <p:spPr>
          <a:xfrm>
            <a:off x="5821777" y="5202519"/>
            <a:ext cx="306174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2 x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064A-EC91-391F-C235-328BDBF3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427B89-E2C4-7955-4D6C-5AEC320C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53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0124 L -0.00642 -0.00124 C -0.00191 -0.00463 0.0026 -0.00864 0.00729 -0.01173 C 0.03073 -0.02685 0.02205 -0.02006 0.03611 -0.02747 C 0.03802 -0.02871 0.03993 -0.03025 0.04201 -0.03118 C 0.04549 -0.03272 0.04948 -0.03334 0.05295 -0.03457 C 0.05555 -0.0355 0.05816 -0.03735 0.06094 -0.03827 C 0.06441 -0.0392 0.06805 -0.0392 0.0717 -0.03982 C 0.07448 -0.04043 0.07708 -0.04105 0.07969 -0.04167 L 0.08854 -0.04352 C 0.09149 -0.04445 0.09444 -0.0463 0.09757 -0.04692 C 0.10417 -0.04815 0.11076 -0.04815 0.11736 -0.04877 L 0.1342 -0.05031 C 0.1533 -0.04877 0.17257 -0.04846 0.19167 -0.04506 C 0.19375 -0.04476 0.19566 -0.04167 0.19757 -0.03982 C 0.20156 -0.0358 0.20555 -0.03179 0.20937 -0.02747 C 0.2118 -0.02531 0.21406 -0.02253 0.21632 -0.02068 C 0.21771 -0.01945 0.2191 -0.01852 0.22031 -0.01698 C 0.22153 -0.01543 0.22205 -0.01297 0.22326 -0.01173 C 0.22483 -0.01019 0.22656 -0.00957 0.2283 -0.00834 C 0.23212 -0.00525 0.23194 -0.00494 0.23524 -0.00124 C 0.23733 0.01049 0.23437 -0.00093 0.23924 0.00586 C 0.2401 0.0071 0.24045 0.00926 0.24114 0.01111 C 0.24219 0.01821 0.24323 0.025 0.24305 0.0324 C 0.24288 0.04568 0.24184 0.05926 0.24114 0.07284 C 0.24097 0.075 0.24114 0.07747 0.24114 0.07994 " pathEditMode="relative" ptsTypes="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123 L -0.00295 0.00123 C 8.33333E-7 -0.00247 0.0026 -0.00649 0.0059 -0.00957 C 0.01562 -0.01821 0.02899 -0.025 0.03958 -0.02871 C 0.04635 -0.03118 0.0533 -0.03241 0.06024 -0.03396 L 0.10885 -0.04476 C 0.11632 -0.04815 0.12378 -0.0534 0.1316 -0.05525 C 0.14687 -0.05896 0.19479 -0.05556 0.20382 -0.05525 C 0.2224 -0.05278 0.2408 -0.05155 0.2592 -0.04815 C 0.27066 -0.04599 0.28871 -0.04013 0.30191 -0.03581 C 0.31476 -0.04044 0.32726 -0.05093 0.34045 -0.05 C 0.36493 -0.04815 0.38576 -0.01945 0.40868 -0.00957 C 0.42361 -0.00278 0.45434 0.00277 0.45434 0.00277 C 0.45851 0.00586 0.46302 0.00833 0.46719 0.01172 C 0.46962 0.01358 0.47135 0.0182 0.47413 0.01882 C 0.4868 0.0216 0.49983 0.02098 0.51267 0.02222 C 0.51597 0.02469 0.5191 0.02746 0.52257 0.02932 C 0.55208 0.04413 0.51788 0.02253 0.54132 0.03796 C 0.54427 0.05617 0.54444 0.05308 0.54444 0.07839 C 0.54444 0.08456 0.54392 0.09043 0.5434 0.09598 C 0.54323 0.09783 0.54253 0.09969 0.54236 0.10154 C 0.54219 0.10555 0.54236 0.10956 0.54236 0.11388 " pathEditMode="relative" ptsTypes="AAAAAAAAAAAAAAAAAAAA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463 L 0.00208 -0.00463 C 0.00329 -0.00926 0.00416 -0.01451 0.0059 -0.01852 C 0.00729 -0.02161 0.0092 -0.02346 0.01093 -0.02562 C 0.01805 -0.03395 0.01666 -0.03148 0.02378 -0.03611 C 0.03003 -0.04012 0.03316 -0.04414 0.04062 -0.04661 C 0.04774 -0.04938 0.0552 -0.05031 0.06232 -0.05216 C 0.06736 -0.05556 0.07204 -0.05988 0.07725 -0.06266 C 0.08211 -0.06512 0.08715 -0.06636 0.09201 -0.0679 C 0.11423 -0.07531 0.10555 -0.07253 0.13072 -0.07654 C 0.16111 -0.08179 0.14079 -0.07963 0.17517 -0.08179 C 0.2125 -0.08087 0.24149 -0.08272 0.27725 -0.075 C 0.28645 -0.07284 0.29566 -0.06914 0.30486 -0.06605 C 0.35225 -0.07438 0.31996 -0.07809 0.37118 -0.03982 C 0.37986 -0.03333 0.38906 -0.02871 0.39791 -0.02377 C 0.4059 -0.01945 0.41371 -0.01543 0.4217 -0.01142 C 0.42725 -0.00895 0.43298 -0.0071 0.43854 -0.00463 C 0.44357 -0.00216 0.44843 0.00031 0.45347 0.00247 C 0.46857 -0.00031 0.48385 -0.00278 0.49895 -0.00617 C 0.50434 -0.00741 0.50937 -0.0108 0.51475 -0.01142 C 0.52569 -0.01296 0.53663 -0.01266 0.54739 -0.01327 C 0.55104 -0.01204 0.55486 -0.01173 0.55833 -0.00988 C 0.56822 -0.00432 0.56527 -0.00185 0.57326 0.00957 C 0.57604 0.01358 0.57934 0.01605 0.58211 0.02006 C 0.59114 0.03333 0.58697 0.03025 0.59392 0.04475 C 0.59583 0.04846 0.59791 0.05185 0.6 0.05525 C 0.60052 0.05895 0.60121 0.06234 0.60191 0.06605 C 0.60243 0.06852 0.60364 0.07037 0.60382 0.07284 C 0.60468 0.08179 0.60416 0.09074 0.60486 0.09938 C 0.6052 0.10308 0.60642 0.10648 0.60694 0.10988 C 0.60833 0.12006 0.60729 0.11481 0.60989 0.12592 C 0.61111 0.14753 0.61076 0.13734 0.61076 0.15586 " pathEditMode="relative" ptsTypes="AAAAAAAAAAAAAAA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-0.00052 -0.00031 L 0.04288 -0.00216 C 0.05781 -0.00309 0.07257 -0.00494 0.0875 -0.00586 C 0.10903 -0.00679 0.13038 -0.00679 0.15191 -0.00741 C 0.17535 -0.00525 0.19861 -0.00031 0.22222 -0.00031 C 0.41128 -0.00278 0.21302 -0.0179 0.35781 -0.00401 C 0.37205 0.00185 0.38594 0.01018 0.40035 0.01358 C 0.42673 0.02006 0.49323 0.02253 0.5191 0.02407 C 0.53264 0.03117 0.5467 0.03611 0.55972 0.04537 C 0.57048 0.05278 0.58038 0.06389 0.59045 0.07346 C 0.60486 0.08734 0.60538 0.08827 0.61528 0.1 C 0.61614 0.1142 0.61545 0.11543 0.62014 0.12809 C 0.62535 0.14228 0.62621 0.13704 0.63003 0.15093 C 0.63125 0.15555 0.63212 0.16049 0.63298 0.16512 C 0.63333 0.16697 0.63316 0.16914 0.63403 0.17037 C 0.63541 0.17253 0.63732 0.17284 0.63889 0.17407 C 0.64687 0.17191 0.64357 0.17222 0.64896 0.17222 " pathEditMode="relative" ptsTypes="AAAAAAAAAAAAAAAA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2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8152-24C0-C2F1-8684-60B97561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Duidelijkheid</a:t>
            </a:r>
            <a:r>
              <a:rPr lang="en-US" dirty="0"/>
              <a:t> (daar </a:t>
            </a:r>
            <a:r>
              <a:rPr lang="en-US" dirty="0" err="1"/>
              <a:t>houden</a:t>
            </a:r>
            <a:r>
              <a:rPr lang="en-US" dirty="0"/>
              <a:t> computers van)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68D0-5EA5-61C5-8FD1-DAF388B0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/>
              <a:t>zwart</a:t>
            </a:r>
            <a:r>
              <a:rPr lang="en-US" dirty="0"/>
              <a:t>/wit</a:t>
            </a:r>
          </a:p>
          <a:p>
            <a:r>
              <a:rPr lang="en-US" dirty="0" err="1"/>
              <a:t>aan</a:t>
            </a:r>
            <a:r>
              <a:rPr lang="en-US" dirty="0"/>
              <a:t>/</a:t>
            </a:r>
            <a:r>
              <a:rPr lang="en-US" dirty="0" err="1"/>
              <a:t>uit</a:t>
            </a:r>
            <a:endParaRPr lang="en-US" dirty="0"/>
          </a:p>
          <a:p>
            <a:r>
              <a:rPr lang="en-US" dirty="0" err="1"/>
              <a:t>hoog</a:t>
            </a:r>
            <a:r>
              <a:rPr lang="en-US" dirty="0"/>
              <a:t>/</a:t>
            </a:r>
            <a:r>
              <a:rPr lang="en-US" dirty="0" err="1"/>
              <a:t>laag</a:t>
            </a:r>
            <a:endParaRPr lang="en-US" dirty="0"/>
          </a:p>
          <a:p>
            <a:r>
              <a:rPr lang="en-US" dirty="0"/>
              <a:t>open/</a:t>
            </a:r>
            <a:r>
              <a:rPr lang="en-US" dirty="0" err="1"/>
              <a:t>dicht</a:t>
            </a:r>
            <a:endParaRPr lang="en-US" dirty="0"/>
          </a:p>
          <a:p>
            <a:r>
              <a:rPr lang="en-US" dirty="0"/>
              <a:t>warm/</a:t>
            </a:r>
            <a:r>
              <a:rPr lang="en-US" dirty="0" err="1"/>
              <a:t>koud</a:t>
            </a:r>
            <a:endParaRPr lang="en-US" dirty="0"/>
          </a:p>
          <a:p>
            <a:r>
              <a:rPr lang="en-US" dirty="0"/>
              <a:t>lang/</a:t>
            </a:r>
            <a:r>
              <a:rPr lang="en-US" dirty="0" err="1"/>
              <a:t>kort</a:t>
            </a:r>
            <a:endParaRPr lang="en-US" dirty="0"/>
          </a:p>
          <a:p>
            <a:r>
              <a:rPr lang="en-US" dirty="0"/>
              <a:t>hard/</a:t>
            </a:r>
            <a:r>
              <a:rPr lang="en-US" dirty="0" err="1"/>
              <a:t>zacht</a:t>
            </a:r>
            <a:endParaRPr lang="en-US" dirty="0"/>
          </a:p>
          <a:p>
            <a:r>
              <a:rPr lang="en-US" dirty="0"/>
              <a:t>binnen/</a:t>
            </a:r>
            <a:r>
              <a:rPr lang="en-US" dirty="0" err="1"/>
              <a:t>buiten</a:t>
            </a:r>
            <a:endParaRPr lang="en-US" dirty="0"/>
          </a:p>
          <a:p>
            <a:r>
              <a:rPr lang="en-US" dirty="0"/>
              <a:t>berg/dal</a:t>
            </a:r>
          </a:p>
          <a:p>
            <a:r>
              <a:rPr lang="en-US" dirty="0" err="1"/>
              <a:t>droog</a:t>
            </a:r>
            <a:r>
              <a:rPr lang="en-US" dirty="0"/>
              <a:t>/</a:t>
            </a:r>
            <a:r>
              <a:rPr lang="en-US" dirty="0" err="1"/>
              <a:t>nat</a:t>
            </a:r>
            <a:endParaRPr lang="en-US" dirty="0"/>
          </a:p>
          <a:p>
            <a:r>
              <a:rPr lang="en-US" dirty="0" err="1"/>
              <a:t>vrolijk</a:t>
            </a:r>
            <a:r>
              <a:rPr lang="en-US" dirty="0"/>
              <a:t>/boos</a:t>
            </a:r>
          </a:p>
          <a:p>
            <a:r>
              <a:rPr lang="en-US" dirty="0"/>
              <a:t>vol/</a:t>
            </a:r>
            <a:r>
              <a:rPr lang="en-US" dirty="0" err="1"/>
              <a:t>leeg</a:t>
            </a:r>
            <a:endParaRPr lang="en-US" dirty="0"/>
          </a:p>
          <a:p>
            <a:r>
              <a:rPr lang="en-US" dirty="0" err="1"/>
              <a:t>aantrekken</a:t>
            </a:r>
            <a:r>
              <a:rPr lang="en-US" dirty="0"/>
              <a:t>/</a:t>
            </a:r>
            <a:r>
              <a:rPr lang="en-US" dirty="0" err="1"/>
              <a:t>afstoten</a:t>
            </a:r>
            <a:endParaRPr lang="en-US" dirty="0"/>
          </a:p>
          <a:p>
            <a:r>
              <a:rPr lang="en-US" dirty="0"/>
              <a:t>1/0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B98-9DE4-AF58-57F8-8933B643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431A1-81C2-6A4B-E70F-8E19152B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486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an We Be Happier? by Richard Layard review – a breathless tribute to the  “science of happiness” | Health, mind and body books | The Guardian">
            <a:extLst>
              <a:ext uri="{FF2B5EF4-FFF2-40B4-BE49-F238E27FC236}">
                <a16:creationId xmlns:a16="http://schemas.microsoft.com/office/drawing/2014/main" id="{7D792D44-E685-9C90-9391-CC03E21E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388" y="3696621"/>
            <a:ext cx="1125627" cy="84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an We Be Happier? by Richard Layard review – a breathless tribute to the  “science of happiness” | Health, mind and body books | The Guardian">
            <a:extLst>
              <a:ext uri="{FF2B5EF4-FFF2-40B4-BE49-F238E27FC236}">
                <a16:creationId xmlns:a16="http://schemas.microsoft.com/office/drawing/2014/main" id="{A0C22497-800C-46A2-4289-4B4EEEAD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7943" y="3696621"/>
            <a:ext cx="1125627" cy="844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D8B5C-47C1-08E3-F590-583A5D6D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Tweetallig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 (</a:t>
            </a:r>
            <a:r>
              <a:rPr lang="en-US" dirty="0" err="1"/>
              <a:t>binair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74468-67BE-57C6-E124-98080A8B4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5" y="1248000"/>
            <a:ext cx="10006239" cy="5040000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Iedere </a:t>
            </a:r>
            <a:r>
              <a:rPr lang="en-US" dirty="0" err="1"/>
              <a:t>positie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i="1" dirty="0"/>
              <a:t>twee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in </a:t>
            </a:r>
            <a:r>
              <a:rPr lang="en-US" dirty="0" err="1"/>
              <a:t>plaats</a:t>
            </a:r>
            <a:r>
              <a:rPr lang="en-US" dirty="0"/>
              <a:t> van de </a:t>
            </a:r>
            <a:r>
              <a:rPr lang="en-US" i="1" dirty="0" err="1"/>
              <a:t>tien</a:t>
            </a:r>
            <a:r>
              <a:rPr lang="en-US" dirty="0"/>
              <a:t> </a:t>
            </a:r>
            <a:r>
              <a:rPr lang="en-US" dirty="0" err="1"/>
              <a:t>decimale</a:t>
            </a:r>
            <a:r>
              <a:rPr lang="en-US" dirty="0"/>
              <a:t> </a:t>
            </a:r>
            <a:r>
              <a:rPr lang="en-US" dirty="0" err="1"/>
              <a:t>waarden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</a:t>
            </a:r>
            <a:r>
              <a:rPr lang="en-US" dirty="0" err="1"/>
              <a:t>eruit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:  </a:t>
            </a:r>
            <a:r>
              <a:rPr lang="en-US" sz="2667" b="1" dirty="0"/>
              <a:t>10010</a:t>
            </a:r>
          </a:p>
          <a:p>
            <a:endParaRPr lang="en-US" dirty="0"/>
          </a:p>
          <a:p>
            <a:pPr lvl="1"/>
            <a:r>
              <a:rPr lang="en-US" dirty="0"/>
              <a:t>of: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of: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of: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of: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90119-0406-4C0B-0206-A25DED8F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7F662-AF8E-55ED-88D8-C8BB46C5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0B391A-5051-2FCC-08A1-4284FF0E0928}"/>
              </a:ext>
            </a:extLst>
          </p:cNvPr>
          <p:cNvSpPr/>
          <p:nvPr/>
        </p:nvSpPr>
        <p:spPr>
          <a:xfrm>
            <a:off x="2241261" y="6065731"/>
            <a:ext cx="408235" cy="418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8C3A48-6B5C-A681-AC26-E6FF02F516CA}"/>
              </a:ext>
            </a:extLst>
          </p:cNvPr>
          <p:cNvSpPr/>
          <p:nvPr/>
        </p:nvSpPr>
        <p:spPr>
          <a:xfrm>
            <a:off x="3180264" y="6065731"/>
            <a:ext cx="408235" cy="4185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6FCBF4-E444-A307-D7E3-F9C1D0FAA043}"/>
              </a:ext>
            </a:extLst>
          </p:cNvPr>
          <p:cNvSpPr/>
          <p:nvPr/>
        </p:nvSpPr>
        <p:spPr>
          <a:xfrm>
            <a:off x="4119267" y="6065731"/>
            <a:ext cx="408235" cy="4185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B09298-71AC-E30A-4AAF-E0B49CED3858}"/>
              </a:ext>
            </a:extLst>
          </p:cNvPr>
          <p:cNvSpPr/>
          <p:nvPr/>
        </p:nvSpPr>
        <p:spPr>
          <a:xfrm>
            <a:off x="5058269" y="6065731"/>
            <a:ext cx="408235" cy="4185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D43455-C416-6446-7DFA-D30ED8F43BFF}"/>
              </a:ext>
            </a:extLst>
          </p:cNvPr>
          <p:cNvSpPr/>
          <p:nvPr/>
        </p:nvSpPr>
        <p:spPr>
          <a:xfrm>
            <a:off x="5997269" y="6065731"/>
            <a:ext cx="408235" cy="4185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EE7B43FC-BF27-8C4F-3F1E-C44FF28F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8212" y="3647572"/>
            <a:ext cx="942315" cy="94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4875E7C-48F0-66E1-3C84-9DF393A0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464" y="3647572"/>
            <a:ext cx="942315" cy="94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EFB15F13-FB7C-6D6E-B037-77D48618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157" y="3647572"/>
            <a:ext cx="942315" cy="94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inus Sign 22">
            <a:extLst>
              <a:ext uri="{FF2B5EF4-FFF2-40B4-BE49-F238E27FC236}">
                <a16:creationId xmlns:a16="http://schemas.microsoft.com/office/drawing/2014/main" id="{611D0AA3-3A43-A32A-BFB2-39945A470A47}"/>
              </a:ext>
            </a:extLst>
          </p:cNvPr>
          <p:cNvSpPr/>
          <p:nvPr/>
        </p:nvSpPr>
        <p:spPr>
          <a:xfrm>
            <a:off x="2005003" y="2690915"/>
            <a:ext cx="942315" cy="66332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Minus Sign 28">
            <a:extLst>
              <a:ext uri="{FF2B5EF4-FFF2-40B4-BE49-F238E27FC236}">
                <a16:creationId xmlns:a16="http://schemas.microsoft.com/office/drawing/2014/main" id="{BA85E33C-43EE-EF59-7223-745B675C27D7}"/>
              </a:ext>
            </a:extLst>
          </p:cNvPr>
          <p:cNvSpPr/>
          <p:nvPr/>
        </p:nvSpPr>
        <p:spPr>
          <a:xfrm>
            <a:off x="3232337" y="2690915"/>
            <a:ext cx="267040" cy="66332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Minus Sign 29">
            <a:extLst>
              <a:ext uri="{FF2B5EF4-FFF2-40B4-BE49-F238E27FC236}">
                <a16:creationId xmlns:a16="http://schemas.microsoft.com/office/drawing/2014/main" id="{8CF90F40-225F-5487-E1D8-8B9617B3B65B}"/>
              </a:ext>
            </a:extLst>
          </p:cNvPr>
          <p:cNvSpPr/>
          <p:nvPr/>
        </p:nvSpPr>
        <p:spPr>
          <a:xfrm>
            <a:off x="4165079" y="2690915"/>
            <a:ext cx="267040" cy="66332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Minus Sign 30">
            <a:extLst>
              <a:ext uri="{FF2B5EF4-FFF2-40B4-BE49-F238E27FC236}">
                <a16:creationId xmlns:a16="http://schemas.microsoft.com/office/drawing/2014/main" id="{2FF8A630-B210-3037-8E29-6884F8CE4811}"/>
              </a:ext>
            </a:extLst>
          </p:cNvPr>
          <p:cNvSpPr/>
          <p:nvPr/>
        </p:nvSpPr>
        <p:spPr>
          <a:xfrm>
            <a:off x="6124143" y="2690915"/>
            <a:ext cx="267040" cy="66332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Minus Sign 31">
            <a:extLst>
              <a:ext uri="{FF2B5EF4-FFF2-40B4-BE49-F238E27FC236}">
                <a16:creationId xmlns:a16="http://schemas.microsoft.com/office/drawing/2014/main" id="{5F1CEEC5-6F5A-9782-4356-FBAD07F40D2A}"/>
              </a:ext>
            </a:extLst>
          </p:cNvPr>
          <p:cNvSpPr/>
          <p:nvPr/>
        </p:nvSpPr>
        <p:spPr>
          <a:xfrm>
            <a:off x="4717139" y="2690915"/>
            <a:ext cx="942315" cy="663323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8A8FCAC9-F0A0-3B24-A581-A9EAA8051029}"/>
              </a:ext>
            </a:extLst>
          </p:cNvPr>
          <p:cNvSpPr/>
          <p:nvPr/>
        </p:nvSpPr>
        <p:spPr>
          <a:xfrm>
            <a:off x="2167833" y="4908175"/>
            <a:ext cx="489348" cy="523904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1AC71525-A66D-CD2C-A0E5-F138AE09B7C0}"/>
              </a:ext>
            </a:extLst>
          </p:cNvPr>
          <p:cNvSpPr/>
          <p:nvPr/>
        </p:nvSpPr>
        <p:spPr>
          <a:xfrm flipV="1">
            <a:off x="3111911" y="4934011"/>
            <a:ext cx="489348" cy="523904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B3803C74-6B6A-36FD-7CBC-DB5AB517BA20}"/>
              </a:ext>
            </a:extLst>
          </p:cNvPr>
          <p:cNvSpPr/>
          <p:nvPr/>
        </p:nvSpPr>
        <p:spPr>
          <a:xfrm flipV="1">
            <a:off x="4055990" y="4959847"/>
            <a:ext cx="489348" cy="523904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82F95C56-6E43-6464-7244-E0EF016B41A9}"/>
              </a:ext>
            </a:extLst>
          </p:cNvPr>
          <p:cNvSpPr/>
          <p:nvPr/>
        </p:nvSpPr>
        <p:spPr>
          <a:xfrm>
            <a:off x="5000069" y="4985683"/>
            <a:ext cx="489348" cy="523904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42E223B8-59D2-E340-0414-B4C1EC7AF97D}"/>
              </a:ext>
            </a:extLst>
          </p:cNvPr>
          <p:cNvSpPr/>
          <p:nvPr/>
        </p:nvSpPr>
        <p:spPr>
          <a:xfrm flipV="1">
            <a:off x="5944150" y="4959847"/>
            <a:ext cx="489348" cy="523904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774677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Tweetallig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 (</a:t>
            </a:r>
            <a:r>
              <a:rPr lang="en-US" dirty="0" err="1"/>
              <a:t>binair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94" y="2221895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2185105" y="2826107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3216493" y="2762873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3152507" y="3299127"/>
            <a:ext cx="1066549" cy="441579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1073484" y="3053984"/>
            <a:ext cx="1066549" cy="441579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1845970" y="3296167"/>
            <a:ext cx="1595589" cy="432787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54F367C-FB0D-908F-069E-C352100D5040}"/>
              </a:ext>
            </a:extLst>
          </p:cNvPr>
          <p:cNvSpPr txBox="1"/>
          <p:nvPr/>
        </p:nvSpPr>
        <p:spPr>
          <a:xfrm>
            <a:off x="972070" y="1335670"/>
            <a:ext cx="3069045" cy="533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Iedere </a:t>
            </a:r>
            <a:r>
              <a:rPr lang="en-US" sz="1733" dirty="0" err="1"/>
              <a:t>positie</a:t>
            </a:r>
            <a:r>
              <a:rPr lang="en-US" sz="1733" dirty="0"/>
              <a:t> in </a:t>
            </a:r>
            <a:r>
              <a:rPr lang="en-US" sz="1733" dirty="0" err="1"/>
              <a:t>een</a:t>
            </a:r>
            <a:r>
              <a:rPr lang="en-US" sz="1733" dirty="0"/>
              <a:t> </a:t>
            </a:r>
            <a:r>
              <a:rPr lang="en-US" sz="1733" dirty="0" err="1"/>
              <a:t>binair</a:t>
            </a:r>
            <a:r>
              <a:rPr lang="en-US" sz="1733" dirty="0"/>
              <a:t> </a:t>
            </a:r>
            <a:r>
              <a:rPr lang="en-US" sz="1733" dirty="0" err="1"/>
              <a:t>getal</a:t>
            </a:r>
            <a:r>
              <a:rPr lang="en-US" sz="1733" dirty="0"/>
              <a:t> </a:t>
            </a:r>
            <a:br>
              <a:rPr lang="en-US" sz="1733" dirty="0"/>
            </a:br>
            <a:r>
              <a:rPr lang="en-US" sz="1733" dirty="0" err="1"/>
              <a:t>staat</a:t>
            </a:r>
            <a:r>
              <a:rPr lang="en-US" sz="1733" dirty="0"/>
              <a:t> </a:t>
            </a:r>
            <a:r>
              <a:rPr lang="en-US" sz="1733" dirty="0" err="1"/>
              <a:t>voor</a:t>
            </a:r>
            <a:r>
              <a:rPr lang="en-US" sz="1733" dirty="0"/>
              <a:t> </a:t>
            </a:r>
            <a:r>
              <a:rPr lang="en-US" sz="1733" dirty="0" err="1"/>
              <a:t>een</a:t>
            </a:r>
            <a:r>
              <a:rPr lang="en-US" sz="1733" dirty="0"/>
              <a:t> “</a:t>
            </a:r>
            <a:r>
              <a:rPr lang="en-US" sz="1733" dirty="0" err="1"/>
              <a:t>macht</a:t>
            </a:r>
            <a:r>
              <a:rPr lang="en-US" sz="1733" dirty="0"/>
              <a:t> van 2”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A4C784-88B2-8645-42F5-BE1550871CDC}"/>
              </a:ext>
            </a:extLst>
          </p:cNvPr>
          <p:cNvSpPr txBox="1"/>
          <p:nvPr/>
        </p:nvSpPr>
        <p:spPr>
          <a:xfrm>
            <a:off x="4785702" y="3944648"/>
            <a:ext cx="88806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1011 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23C0E-FD71-968B-B8AE-086367014D4E}"/>
              </a:ext>
            </a:extLst>
          </p:cNvPr>
          <p:cNvSpPr txBox="1"/>
          <p:nvPr/>
        </p:nvSpPr>
        <p:spPr>
          <a:xfrm>
            <a:off x="8788164" y="3995413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+ 1 x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AA9AB4-40BC-F200-7909-7728D4E89DF5}"/>
              </a:ext>
            </a:extLst>
          </p:cNvPr>
          <p:cNvSpPr txBox="1"/>
          <p:nvPr/>
        </p:nvSpPr>
        <p:spPr>
          <a:xfrm>
            <a:off x="10507248" y="3995413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+ 1 x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3C0F36-C6E2-F12C-7C82-4B230EE5BD83}"/>
              </a:ext>
            </a:extLst>
          </p:cNvPr>
          <p:cNvSpPr txBox="1"/>
          <p:nvPr/>
        </p:nvSpPr>
        <p:spPr>
          <a:xfrm>
            <a:off x="7171113" y="3995413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+ 0 x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3969C9-9531-F4AB-13FA-8551F472CBBA}"/>
              </a:ext>
            </a:extLst>
          </p:cNvPr>
          <p:cNvSpPr txBox="1"/>
          <p:nvPr/>
        </p:nvSpPr>
        <p:spPr>
          <a:xfrm>
            <a:off x="5833848" y="3995413"/>
            <a:ext cx="306174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 x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D12537-66B4-0C4A-4F18-3B5298385182}"/>
              </a:ext>
            </a:extLst>
          </p:cNvPr>
          <p:cNvSpPr/>
          <p:nvPr/>
        </p:nvSpPr>
        <p:spPr>
          <a:xfrm>
            <a:off x="9381575" y="5195183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68A60FA-2F76-B0D1-4259-C4D038D1AFCC}"/>
              </a:ext>
            </a:extLst>
          </p:cNvPr>
          <p:cNvSpPr/>
          <p:nvPr/>
        </p:nvSpPr>
        <p:spPr>
          <a:xfrm>
            <a:off x="10639910" y="5195183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CC0C76-5EF0-2F99-488C-89E24B768D35}"/>
              </a:ext>
            </a:extLst>
          </p:cNvPr>
          <p:cNvGrpSpPr/>
          <p:nvPr/>
        </p:nvGrpSpPr>
        <p:grpSpPr>
          <a:xfrm>
            <a:off x="6030372" y="5195183"/>
            <a:ext cx="1066549" cy="441579"/>
            <a:chOff x="462761" y="2181086"/>
            <a:chExt cx="799912" cy="33118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A1C12E-0709-5AD5-D9AB-8C8F687FB095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6748B66-F9D7-206F-264F-8890FD7DC28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3C71E3-976D-D769-7B53-096E386D8B51}"/>
              </a:ext>
            </a:extLst>
          </p:cNvPr>
          <p:cNvSpPr txBox="1"/>
          <p:nvPr/>
        </p:nvSpPr>
        <p:spPr>
          <a:xfrm>
            <a:off x="4075437" y="5946639"/>
            <a:ext cx="3824765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1011 (</a:t>
            </a:r>
            <a:r>
              <a:rPr lang="en-US" sz="2400" dirty="0" err="1"/>
              <a:t>binair</a:t>
            </a:r>
            <a:r>
              <a:rPr lang="en-US" sz="2400" dirty="0"/>
              <a:t> ) = 11 (</a:t>
            </a:r>
            <a:r>
              <a:rPr lang="en-US" sz="2400" dirty="0" err="1"/>
              <a:t>decimaal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64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3 -0.00123 L -0.00643 -0.00092 C -0.00191 -0.00463 0.0026 -0.00864 0.00729 -0.01173 C 0.03073 -0.02685 0.02205 -0.02006 0.03611 -0.02747 C 0.03802 -0.0287 0.03993 -0.03025 0.04201 -0.03117 C 0.04548 -0.03271 0.04948 -0.03333 0.05295 -0.03457 C 0.05555 -0.03549 0.05816 -0.03734 0.06093 -0.03827 C 0.06441 -0.0392 0.06805 -0.0392 0.0717 -0.03981 C 0.07448 -0.04043 0.07708 -0.04105 0.07968 -0.04167 L 0.08854 -0.04352 C 0.09149 -0.04444 0.09444 -0.04629 0.09757 -0.04691 C 0.10416 -0.04815 0.11076 -0.04815 0.11736 -0.04876 L 0.1342 -0.05031 C 0.1533 -0.04876 0.17257 -0.04846 0.19166 -0.04506 C 0.19375 -0.04475 0.19566 -0.04167 0.19757 -0.03981 C 0.20156 -0.0358 0.20555 -0.03179 0.20937 -0.02747 C 0.2118 -0.02531 0.21406 -0.02253 0.21632 -0.02068 C 0.21771 -0.01944 0.21909 -0.01852 0.22031 -0.01697 C 0.22152 -0.01543 0.22205 -0.01296 0.22326 -0.01173 C 0.22482 -0.01018 0.22656 -0.00957 0.2283 -0.00833 C 0.23212 -0.00525 0.23194 -0.00494 0.23524 -0.00123 C 0.23732 0.0105 0.23437 -0.00092 0.23923 0.00587 C 0.2401 0.0071 0.24045 0.00926 0.24114 0.01111 C 0.24218 0.01821 0.24323 0.025 0.24305 0.03241 C 0.24288 0.04568 0.24184 0.05926 0.24114 0.07284 C 0.24097 0.075 0.24114 0.07747 0.24114 0.07994 " pathEditMode="relative" rAng="0" ptsTypes="AAAAAAAAAAAAAAAAAAAAAAAA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5" y="1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123 L -0.00295 0.00154 C -8.33333E-7 -0.00247 0.00261 -0.00648 0.0059 -0.00957 C 0.01563 -0.01821 0.02899 -0.025 0.03958 -0.0287 C 0.04636 -0.03117 0.0533 -0.03241 0.06024 -0.03395 L 0.10886 -0.04475 C 0.11632 -0.04815 0.12379 -0.0534 0.1316 -0.05525 C 0.14688 -0.05895 0.19479 -0.05556 0.20382 -0.05525 C 0.2224 -0.05278 0.2408 -0.05154 0.2592 -0.04815 C 0.27066 -0.04599 0.28872 -0.04012 0.30191 -0.0358 C 0.31476 -0.04043 0.32726 -0.05093 0.34045 -0.05 C 0.36493 -0.04815 0.38576 -0.01945 0.40868 -0.00957 C 0.42361 -0.00278 0.45434 0.00278 0.45434 0.00309 C 0.45851 0.00586 0.46302 0.00833 0.46719 0.01173 C 0.46962 0.01358 0.47136 0.01821 0.47413 0.01883 C 0.48681 0.0216 0.49983 0.02099 0.51267 0.02222 C 0.51597 0.02469 0.5191 0.02747 0.52257 0.02932 C 0.55208 0.04413 0.51788 0.02253 0.54132 0.03796 C 0.54427 0.05617 0.54445 0.05309 0.54445 0.07839 C 0.54445 0.08457 0.54392 0.09043 0.5434 0.09599 C 0.54323 0.09784 0.54254 0.09969 0.54236 0.10154 C 0.54219 0.10555 0.54236 0.10957 0.54236 0.11389 " pathEditMode="relative" rAng="0" ptsTypes="AAAAAAAAAAAAAAAAAAAA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61" y="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463 L 0.00208 -0.00432 C 0.0033 -0.00926 0.00416 -0.0145 0.0059 -0.01852 C 0.00729 -0.0216 0.0092 -0.02345 0.01093 -0.02561 C 0.01805 -0.03395 0.01666 -0.03148 0.02378 -0.03611 C 0.03003 -0.04012 0.03316 -0.04413 0.04062 -0.0466 C 0.04774 -0.04938 0.05521 -0.05031 0.06232 -0.05216 C 0.06736 -0.05555 0.07205 -0.05987 0.07725 -0.06265 C 0.08212 -0.06512 0.08715 -0.06636 0.09201 -0.0679 C 0.11423 -0.07531 0.10555 -0.07253 0.13073 -0.07654 C 0.16111 -0.08179 0.1408 -0.07963 0.17517 -0.08179 C 0.2125 -0.08086 0.24149 -0.08271 0.27725 -0.075 C 0.28646 -0.07284 0.29566 -0.06913 0.30486 -0.06605 C 0.35225 -0.07438 0.31996 -0.07808 0.37118 -0.03981 C 0.37934 -0.03333 0.38906 -0.0287 0.39791 -0.02376 C 0.40573 -0.01944 0.41371 -0.01543 0.4217 -0.01142 C 0.42691 -0.00895 0.43229 -0.0071 0.4375 -0.00463 C 0.44288 -0.00216 0.44809 0.00031 0.45347 0.00247 C 0.46857 -0.00031 0.48385 -0.00278 0.49896 -0.00617 C 0.50434 -0.0074 0.50937 -0.0108 0.51475 -0.01142 C 0.52569 -0.01296 0.53663 -0.01265 0.54739 -0.01327 C 0.55104 -0.01203 0.55486 -0.01173 0.55833 -0.00987 C 0.56823 -0.00432 0.56528 -0.00185 0.57326 0.00957 C 0.57604 0.01358 0.57934 0.01605 0.58212 0.02006 C 0.59114 0.03334 0.58698 0.03025 0.59392 0.04476 C 0.59583 0.04846 0.59791 0.05185 0.6 0.05525 C 0.60052 0.05895 0.60121 0.06235 0.60191 0.06605 C 0.60243 0.06852 0.60364 0.07037 0.60382 0.07284 C 0.60468 0.08179 0.60416 0.09074 0.60486 0.09939 C 0.60521 0.10309 0.60642 0.10648 0.60694 0.10988 C 0.60833 0.12006 0.60729 0.11482 0.60989 0.12593 C 0.61111 0.14753 0.61076 0.13735 0.61076 0.15587 " pathEditMode="relative" rAng="0" ptsTypes="AAAAAAAAAAAAAAAAAAAAAAAAAAAAAA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34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-0.00052 -3.33333E-6 L 0.04288 -0.00216 C 0.05781 -0.00308 0.07257 -0.00493 0.0875 -0.00586 C 0.10902 -0.00679 0.13038 -0.00679 0.15191 -0.0074 C 0.17534 -0.00524 0.19861 -0.00031 0.22222 -0.00031 C 0.41128 -0.00277 0.21302 -0.0179 0.35781 -0.00401 C 0.37204 0.00186 0.38593 0.01019 0.40034 0.01358 C 0.42673 0.02007 0.49323 0.02253 0.51909 0.02408 C 0.53263 0.03118 0.5467 0.03611 0.55972 0.04537 C 0.57048 0.05278 0.58038 0.06389 0.59045 0.07346 C 0.60486 0.08735 0.60538 0.08827 0.61527 0.1 C 0.61614 0.1142 0.61545 0.11544 0.62013 0.12809 C 0.62534 0.14229 0.62621 0.13704 0.63003 0.15093 C 0.63125 0.15556 0.63211 0.1605 0.63298 0.16513 C 0.63333 0.16698 0.63316 0.16914 0.63402 0.17037 C 0.63541 0.17253 0.63732 0.17284 0.63888 0.17408 C 0.64687 0.17192 0.64357 0.17223 0.64895 0.17223 " pathEditMode="relative" rAng="0" ptsTypes="AAAAAAAAAAAAAAAA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65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4" y="1089286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2697185" y="1693498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3728573" y="1630263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3664587" y="2166517"/>
            <a:ext cx="1066549" cy="441579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1585564" y="1921375"/>
            <a:ext cx="1066549" cy="441579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2358050" y="2163557"/>
            <a:ext cx="1595589" cy="432787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Komen die aantallen bekend </a:t>
            </a:r>
            <a:r>
              <a:rPr lang="en-US" dirty="0" err="1"/>
              <a:t>voor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3993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4" y="1089286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2697185" y="1693498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3728573" y="1630263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3664587" y="2166517"/>
            <a:ext cx="1066549" cy="441579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1585564" y="1921375"/>
            <a:ext cx="1066549" cy="441579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2358050" y="2163557"/>
            <a:ext cx="1595589" cy="432787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</a:t>
              </a:r>
            </a:p>
          </p:txBody>
        </p:sp>
      </p:grpSp>
      <p:pic>
        <p:nvPicPr>
          <p:cNvPr id="2050" name="Picture 2" descr="iPhone 3GS Now Free with Contract - MacRumors">
            <a:extLst>
              <a:ext uri="{FF2B5EF4-FFF2-40B4-BE49-F238E27FC236}">
                <a16:creationId xmlns:a16="http://schemas.microsoft.com/office/drawing/2014/main" id="{2FC2BBC2-76B5-0AAB-6E1D-C434768C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94" y="3429001"/>
            <a:ext cx="3730447" cy="199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ple iPhone 6 Plus 128GB">
            <a:extLst>
              <a:ext uri="{FF2B5EF4-FFF2-40B4-BE49-F238E27FC236}">
                <a16:creationId xmlns:a16="http://schemas.microsoft.com/office/drawing/2014/main" id="{ECFB1DC4-9B8F-3F81-390F-163E9860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94" y="1089286"/>
            <a:ext cx="2912428" cy="25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urbished iPhone 8 Plus 256GB - Red Verizon | Back Market">
            <a:extLst>
              <a:ext uri="{FF2B5EF4-FFF2-40B4-BE49-F238E27FC236}">
                <a16:creationId xmlns:a16="http://schemas.microsoft.com/office/drawing/2014/main" id="{B16D88B4-0899-FD88-D528-ABC0365B3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9FE"/>
              </a:clrFrom>
              <a:clrTo>
                <a:srgbClr val="FAF9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7" t="2346" r="25425" b="2376"/>
          <a:stretch/>
        </p:blipFill>
        <p:spPr bwMode="auto">
          <a:xfrm>
            <a:off x="8717173" y="2273746"/>
            <a:ext cx="1298043" cy="260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8A51A-FBBE-A895-6452-2EC1DA1DF1B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5F5F7"/>
              </a:clrFrom>
              <a:clrTo>
                <a:srgbClr val="F5F5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3496" y="2791400"/>
            <a:ext cx="3258744" cy="32587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Komen die aantallen bekend </a:t>
            </a:r>
            <a:r>
              <a:rPr lang="en-US" dirty="0" err="1"/>
              <a:t>voor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23795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74" y="1089286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2697185" y="1693498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/>
              <a:t>2GB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3728573" y="1630263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b="1" dirty="0"/>
              <a:t>1GB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3664587" y="2166517"/>
            <a:ext cx="1066549" cy="441579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8GB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1585564" y="1921375"/>
            <a:ext cx="1066549" cy="441579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4GB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2358050" y="2163557"/>
            <a:ext cx="1595589" cy="432787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16GB</a:t>
              </a:r>
            </a:p>
          </p:txBody>
        </p:sp>
      </p:grpSp>
      <p:pic>
        <p:nvPicPr>
          <p:cNvPr id="2050" name="Picture 2" descr="iPhone 3GS Now Free with Contract - MacRumors">
            <a:extLst>
              <a:ext uri="{FF2B5EF4-FFF2-40B4-BE49-F238E27FC236}">
                <a16:creationId xmlns:a16="http://schemas.microsoft.com/office/drawing/2014/main" id="{2FC2BBC2-76B5-0AAB-6E1D-C434768C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94" y="3429001"/>
            <a:ext cx="3730447" cy="1999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ple iPhone 6 Plus 128GB">
            <a:extLst>
              <a:ext uri="{FF2B5EF4-FFF2-40B4-BE49-F238E27FC236}">
                <a16:creationId xmlns:a16="http://schemas.microsoft.com/office/drawing/2014/main" id="{ECFB1DC4-9B8F-3F81-390F-163E9860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9394" y="1089286"/>
            <a:ext cx="2912428" cy="2543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urbished iPhone 8 Plus 256GB - Red Verizon | Back Market">
            <a:extLst>
              <a:ext uri="{FF2B5EF4-FFF2-40B4-BE49-F238E27FC236}">
                <a16:creationId xmlns:a16="http://schemas.microsoft.com/office/drawing/2014/main" id="{B16D88B4-0899-FD88-D528-ABC0365B3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9FE"/>
              </a:clrFrom>
              <a:clrTo>
                <a:srgbClr val="FAF9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7" t="2346" r="25425" b="2376"/>
          <a:stretch/>
        </p:blipFill>
        <p:spPr bwMode="auto">
          <a:xfrm>
            <a:off x="8717173" y="2273746"/>
            <a:ext cx="1298043" cy="2602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8A51A-FBBE-A895-6452-2EC1DA1DF1B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5F5F7"/>
              </a:clrFrom>
              <a:clrTo>
                <a:srgbClr val="F5F5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543496" y="2791400"/>
            <a:ext cx="3258744" cy="3258744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F0C5548-5936-6055-0CB1-660E48B7E286}"/>
              </a:ext>
            </a:extLst>
          </p:cNvPr>
          <p:cNvGrpSpPr/>
          <p:nvPr/>
        </p:nvGrpSpPr>
        <p:grpSpPr>
          <a:xfrm>
            <a:off x="1558468" y="1271449"/>
            <a:ext cx="1595589" cy="432787"/>
            <a:chOff x="394628" y="2181086"/>
            <a:chExt cx="933635" cy="3245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C106E50-8655-7C2B-5333-4BE92BFB9BDC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984AFFA-2A11-7845-0AED-8BB018A58F1B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32GB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960CDB-D314-6FBB-5EB6-F86B400A4C71}"/>
              </a:ext>
            </a:extLst>
          </p:cNvPr>
          <p:cNvGrpSpPr/>
          <p:nvPr/>
        </p:nvGrpSpPr>
        <p:grpSpPr>
          <a:xfrm rot="3859188">
            <a:off x="4063652" y="1609200"/>
            <a:ext cx="1595589" cy="432787"/>
            <a:chOff x="394628" y="2181086"/>
            <a:chExt cx="933635" cy="3245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5E689B8-E084-E218-CA2B-33D0C6B497C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C2C5E55-1D82-7EAD-A363-7C8421E6CC88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64GB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Komen die aantallen bekend </a:t>
            </a:r>
            <a:r>
              <a:rPr lang="en-US" dirty="0" err="1"/>
              <a:t>voor</a:t>
            </a:r>
            <a:r>
              <a:rPr lang="en-US" dirty="0"/>
              <a:t>?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22CEFF-2D75-7A5C-8BE1-0193DC9AAA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5859" y="4336853"/>
            <a:ext cx="1276190" cy="1933333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FB2CE9B5-C871-B2B0-E143-19C289230F74}"/>
              </a:ext>
            </a:extLst>
          </p:cNvPr>
          <p:cNvGrpSpPr/>
          <p:nvPr/>
        </p:nvGrpSpPr>
        <p:grpSpPr>
          <a:xfrm rot="21001176">
            <a:off x="2936378" y="1249204"/>
            <a:ext cx="1595589" cy="432787"/>
            <a:chOff x="394628" y="2181086"/>
            <a:chExt cx="933635" cy="324590"/>
          </a:xfrm>
        </p:grpSpPr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937CAA9C-7072-AC3E-D530-B1BB3F80B1F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5413523-65C8-498B-46EE-B46A605FD695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256GB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0B85C2-621A-4C34-FE7E-172A4993A2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314" y="5131536"/>
            <a:ext cx="2325685" cy="171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C7F84AFC-1B3E-0782-7260-C39848108F85}"/>
              </a:ext>
            </a:extLst>
          </p:cNvPr>
          <p:cNvSpPr/>
          <p:nvPr/>
        </p:nvSpPr>
        <p:spPr>
          <a:xfrm>
            <a:off x="3521882" y="5011343"/>
            <a:ext cx="1052125" cy="418503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667" b="1" dirty="0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4C391AC1-3566-0B35-F474-19901AFD84D7}"/>
              </a:ext>
            </a:extLst>
          </p:cNvPr>
          <p:cNvSpPr/>
          <p:nvPr/>
        </p:nvSpPr>
        <p:spPr>
          <a:xfrm>
            <a:off x="3273236" y="5025627"/>
            <a:ext cx="1595589" cy="4185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16</a:t>
            </a:r>
            <a:r>
              <a:rPr lang="en-US" sz="2667" b="1" dirty="0">
                <a:solidFill>
                  <a:srgbClr val="47D45A"/>
                </a:solidFill>
              </a:rPr>
              <a:t>KB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39171C4A-8300-DDDC-8F28-034CDE5F19F6}"/>
              </a:ext>
            </a:extLst>
          </p:cNvPr>
          <p:cNvSpPr/>
          <p:nvPr/>
        </p:nvSpPr>
        <p:spPr>
          <a:xfrm>
            <a:off x="3454451" y="5022592"/>
            <a:ext cx="1595589" cy="418503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KB</a:t>
            </a:r>
          </a:p>
        </p:txBody>
      </p:sp>
    </p:spTree>
    <p:extLst>
      <p:ext uri="{BB962C8B-B14F-4D97-AF65-F5344CB8AC3E}">
        <p14:creationId xmlns:p14="http://schemas.microsoft.com/office/powerpoint/2010/main" val="30923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/>
      <p:bldP spid="3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 Open 2022 Men's Singles Draw, Bracket - OlimpicTalk - News Puk">
            <a:extLst>
              <a:ext uri="{FF2B5EF4-FFF2-40B4-BE49-F238E27FC236}">
                <a16:creationId xmlns:a16="http://schemas.microsoft.com/office/drawing/2014/main" id="{13F47E58-AAA2-1E4E-D882-362416687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422" y="2246487"/>
            <a:ext cx="5791093" cy="40212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10A5CCA-680E-D4C3-1B6B-6AA27790D9A5}"/>
              </a:ext>
            </a:extLst>
          </p:cNvPr>
          <p:cNvSpPr/>
          <p:nvPr/>
        </p:nvSpPr>
        <p:spPr>
          <a:xfrm>
            <a:off x="3513930" y="2246487"/>
            <a:ext cx="3400236" cy="4674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0555" y="947360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9085866" y="1624001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10117254" y="1560766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10053268" y="2097020"/>
            <a:ext cx="1066549" cy="441579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7974246" y="1851877"/>
            <a:ext cx="1066549" cy="441579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8746731" y="2094060"/>
            <a:ext cx="1595589" cy="432787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6086C9E-8B1A-97BB-D05B-99801A3B6FCC}"/>
              </a:ext>
            </a:extLst>
          </p:cNvPr>
          <p:cNvSpPr/>
          <p:nvPr/>
        </p:nvSpPr>
        <p:spPr>
          <a:xfrm rot="20264364">
            <a:off x="6355842" y="3826419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31D3F3-A8EC-19EE-746C-9ECEA367F84E}"/>
              </a:ext>
            </a:extLst>
          </p:cNvPr>
          <p:cNvGrpSpPr/>
          <p:nvPr/>
        </p:nvGrpSpPr>
        <p:grpSpPr>
          <a:xfrm rot="1730897">
            <a:off x="5368003" y="4115227"/>
            <a:ext cx="1066549" cy="441579"/>
            <a:chOff x="462761" y="2181086"/>
            <a:chExt cx="799912" cy="3311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E94C18-7467-FE0D-A7F5-E3E5ED903F1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D58EADF-3FE8-92B5-ED0C-92669D4E12AE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3DA5C5-13AC-2A1D-2383-73BB3BC17108}"/>
              </a:ext>
            </a:extLst>
          </p:cNvPr>
          <p:cNvGrpSpPr/>
          <p:nvPr/>
        </p:nvGrpSpPr>
        <p:grpSpPr>
          <a:xfrm rot="20959319">
            <a:off x="4548358" y="3607432"/>
            <a:ext cx="1066549" cy="441579"/>
            <a:chOff x="462761" y="2181086"/>
            <a:chExt cx="799912" cy="33118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3B4F6F5-87E3-6057-FEAF-391E484FBE9E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68FC71-0A8B-4AED-08D6-92545F0A0C4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F76EB8-7203-BFCF-F480-F494E1064DA9}"/>
              </a:ext>
            </a:extLst>
          </p:cNvPr>
          <p:cNvGrpSpPr/>
          <p:nvPr/>
        </p:nvGrpSpPr>
        <p:grpSpPr>
          <a:xfrm>
            <a:off x="3240023" y="4274433"/>
            <a:ext cx="1595589" cy="432787"/>
            <a:chOff x="394628" y="2181086"/>
            <a:chExt cx="933635" cy="32459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B6D02D0-3067-C5ED-76A3-74F689523F02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64162C3-62BA-E172-19FA-1A6AED76E154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37FF13A-9DA8-A777-573D-D97D8436FC04}"/>
              </a:ext>
            </a:extLst>
          </p:cNvPr>
          <p:cNvSpPr/>
          <p:nvPr/>
        </p:nvSpPr>
        <p:spPr>
          <a:xfrm>
            <a:off x="7167255" y="4257111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24E4B43-FD05-6F57-DA72-315E450B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42" y="964085"/>
            <a:ext cx="2255572" cy="1265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8E185-BC38-CB6F-0BBE-4D9339B74D94}"/>
              </a:ext>
            </a:extLst>
          </p:cNvPr>
          <p:cNvSpPr txBox="1"/>
          <p:nvPr/>
        </p:nvSpPr>
        <p:spPr>
          <a:xfrm>
            <a:off x="6307161" y="2245014"/>
            <a:ext cx="581762" cy="53335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Finale</a:t>
            </a:r>
          </a:p>
          <a:p>
            <a:endParaRPr lang="en-US" sz="1733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62CE3-1575-5A2A-EFE1-C648703AEAEB}"/>
              </a:ext>
            </a:extLst>
          </p:cNvPr>
          <p:cNvSpPr txBox="1"/>
          <p:nvPr/>
        </p:nvSpPr>
        <p:spPr>
          <a:xfrm>
            <a:off x="5630603" y="2245014"/>
            <a:ext cx="594137" cy="8000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Halve </a:t>
            </a:r>
            <a:br>
              <a:rPr lang="en-US" sz="1733" dirty="0"/>
            </a:br>
            <a:r>
              <a:rPr lang="en-US" sz="1733" dirty="0"/>
              <a:t>Finale</a:t>
            </a:r>
          </a:p>
          <a:p>
            <a:endParaRPr lang="en-US" sz="1733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B2FC5A-2D8C-A090-2950-B1BAAAB90CC6}"/>
              </a:ext>
            </a:extLst>
          </p:cNvPr>
          <p:cNvSpPr txBox="1"/>
          <p:nvPr/>
        </p:nvSpPr>
        <p:spPr>
          <a:xfrm>
            <a:off x="4833336" y="2245014"/>
            <a:ext cx="581762" cy="8000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 err="1"/>
              <a:t>Kwart</a:t>
            </a:r>
            <a:br>
              <a:rPr lang="en-US" sz="1733" dirty="0"/>
            </a:br>
            <a:r>
              <a:rPr lang="en-US" sz="1733" dirty="0"/>
              <a:t>Finale</a:t>
            </a:r>
          </a:p>
          <a:p>
            <a:endParaRPr lang="en-US" sz="1733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4CE8B-821B-33EC-94F5-A89609CEC4C1}"/>
              </a:ext>
            </a:extLst>
          </p:cNvPr>
          <p:cNvSpPr txBox="1"/>
          <p:nvPr/>
        </p:nvSpPr>
        <p:spPr>
          <a:xfrm>
            <a:off x="3865339" y="2245014"/>
            <a:ext cx="735714" cy="80002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 err="1"/>
              <a:t>Achtste</a:t>
            </a:r>
            <a:br>
              <a:rPr lang="en-US" sz="1733" dirty="0"/>
            </a:br>
            <a:r>
              <a:rPr lang="en-US" sz="1733" dirty="0"/>
              <a:t>Finale</a:t>
            </a:r>
          </a:p>
          <a:p>
            <a:endParaRPr lang="en-US" sz="1733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8080FE-66F0-7784-7173-ACF8D7D1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148" y="3642373"/>
            <a:ext cx="2741313" cy="1827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Komen die aantallen bekend </a:t>
            </a:r>
            <a:r>
              <a:rPr lang="en-US" dirty="0" err="1"/>
              <a:t>voor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058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  <p:bldP spid="32" grpId="0"/>
      <p:bldP spid="33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6FD8-31A3-6595-3754-D7DCA2EB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Vorige</a:t>
            </a:r>
            <a:r>
              <a:rPr lang="en-US" dirty="0"/>
              <a:t>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58CC-F089-3BD9-A612-D96BC275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Datamanipulatie</a:t>
            </a:r>
            <a:r>
              <a:rPr lang="en-US" dirty="0"/>
              <a:t> in SQL</a:t>
            </a:r>
          </a:p>
          <a:p>
            <a:r>
              <a:rPr lang="en-US" dirty="0"/>
              <a:t>Create Table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definieer</a:t>
            </a:r>
            <a:r>
              <a:rPr lang="en-US" dirty="0"/>
              <a:t> constraints</a:t>
            </a:r>
          </a:p>
          <a:p>
            <a:r>
              <a:rPr lang="en-US" dirty="0" err="1"/>
              <a:t>Echte</a:t>
            </a:r>
            <a:r>
              <a:rPr lang="en-US" dirty="0"/>
              <a:t> databases </a:t>
            </a:r>
            <a:r>
              <a:rPr lang="en-US" dirty="0" err="1"/>
              <a:t>zijn</a:t>
            </a:r>
            <a:r>
              <a:rPr lang="en-US" dirty="0"/>
              <a:t> ACID</a:t>
            </a:r>
          </a:p>
          <a:p>
            <a:r>
              <a:rPr lang="en-US" dirty="0" err="1"/>
              <a:t>Geavanceerde</a:t>
            </a:r>
            <a:r>
              <a:rPr lang="en-US" dirty="0"/>
              <a:t> SQL statements – </a:t>
            </a:r>
            <a:r>
              <a:rPr lang="en-US" dirty="0" err="1"/>
              <a:t>Aggregatie</a:t>
            </a:r>
            <a:r>
              <a:rPr lang="en-US" dirty="0"/>
              <a:t>, GROUP BY, HAVING</a:t>
            </a:r>
          </a:p>
          <a:p>
            <a:r>
              <a:rPr lang="en-US" dirty="0" err="1"/>
              <a:t>Woon</a:t>
            </a:r>
            <a:r>
              <a:rPr lang="en-US" dirty="0"/>
              <a:t>-School </a:t>
            </a:r>
            <a:r>
              <a:rPr lang="en-US" dirty="0" err="1"/>
              <a:t>Verkeer</a:t>
            </a:r>
            <a:r>
              <a:rPr lang="en-US" dirty="0"/>
              <a:t> Survey</a:t>
            </a:r>
          </a:p>
          <a:p>
            <a:r>
              <a:rPr lang="en-US" dirty="0"/>
              <a:t> 	</a:t>
            </a:r>
          </a:p>
        </p:txBody>
      </p:sp>
      <p:pic>
        <p:nvPicPr>
          <p:cNvPr id="8" name="Picture 7" descr="A train at a station&#10;&#10;Description automatically generated">
            <a:extLst>
              <a:ext uri="{FF2B5EF4-FFF2-40B4-BE49-F238E27FC236}">
                <a16:creationId xmlns:a16="http://schemas.microsoft.com/office/drawing/2014/main" id="{F3D4CDE1-48D8-53F0-1CB0-04DB9706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09" y="4431310"/>
            <a:ext cx="1838897" cy="1379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060F3D-CBB9-B407-6D89-AA307433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228" y="4424881"/>
            <a:ext cx="5371429" cy="21904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EB7907-BAB9-7EDC-3B40-5542A6600561}"/>
              </a:ext>
            </a:extLst>
          </p:cNvPr>
          <p:cNvCxnSpPr/>
          <p:nvPr/>
        </p:nvCxnSpPr>
        <p:spPr>
          <a:xfrm flipV="1">
            <a:off x="1809946" y="4431310"/>
            <a:ext cx="1828800" cy="2255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E0B402-17CF-34A2-CCE6-29A658974469}"/>
              </a:ext>
            </a:extLst>
          </p:cNvPr>
          <p:cNvCxnSpPr>
            <a:cxnSpLocks/>
          </p:cNvCxnSpPr>
          <p:nvPr/>
        </p:nvCxnSpPr>
        <p:spPr>
          <a:xfrm>
            <a:off x="1809946" y="4971614"/>
            <a:ext cx="1711852" cy="15882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AA65538-DA24-3B67-822A-7B10186B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015" y="5320119"/>
            <a:ext cx="3038095" cy="1295238"/>
          </a:xfrm>
          <a:prstGeom prst="rect">
            <a:avLst/>
          </a:prstGeom>
        </p:spPr>
      </p:pic>
      <p:pic>
        <p:nvPicPr>
          <p:cNvPr id="20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67708F7E-EEBB-692E-B4C2-3EA6C2A16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5016438" y="1623273"/>
            <a:ext cx="1439159" cy="5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8988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Tweetallig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 (</a:t>
            </a:r>
            <a:r>
              <a:rPr lang="en-US" dirty="0" err="1"/>
              <a:t>binair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547" y="63100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9267858" y="667313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10299246" y="604078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8143687" y="968480"/>
            <a:ext cx="1066549" cy="441579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8928723" y="1137372"/>
            <a:ext cx="1595589" cy="432787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A4C784-88B2-8645-42F5-BE1550871CDC}"/>
              </a:ext>
            </a:extLst>
          </p:cNvPr>
          <p:cNvSpPr txBox="1"/>
          <p:nvPr/>
        </p:nvSpPr>
        <p:spPr>
          <a:xfrm>
            <a:off x="1165203" y="2982879"/>
            <a:ext cx="105317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10001 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AA9AB4-40BC-F200-7909-7728D4E89DF5}"/>
              </a:ext>
            </a:extLst>
          </p:cNvPr>
          <p:cNvSpPr txBox="1"/>
          <p:nvPr/>
        </p:nvSpPr>
        <p:spPr>
          <a:xfrm>
            <a:off x="5305485" y="3034175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+ 1 x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3969C9-9531-F4AB-13FA-8551F472CBBA}"/>
              </a:ext>
            </a:extLst>
          </p:cNvPr>
          <p:cNvSpPr txBox="1"/>
          <p:nvPr/>
        </p:nvSpPr>
        <p:spPr>
          <a:xfrm>
            <a:off x="2405284" y="3034175"/>
            <a:ext cx="306174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 x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C69A9F-578A-0F12-528E-C350828DC2F2}"/>
              </a:ext>
            </a:extLst>
          </p:cNvPr>
          <p:cNvGrpSpPr/>
          <p:nvPr/>
        </p:nvGrpSpPr>
        <p:grpSpPr>
          <a:xfrm>
            <a:off x="2584820" y="2951151"/>
            <a:ext cx="1595589" cy="432787"/>
            <a:chOff x="394628" y="2181086"/>
            <a:chExt cx="933635" cy="32459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9F99522-5DA3-00AA-2A56-1EF834F28DA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CC3ECA6-0354-3111-4762-822D16B220EF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364C47-648F-8729-D437-AAA9DAA71BBD}"/>
              </a:ext>
            </a:extLst>
          </p:cNvPr>
          <p:cNvSpPr/>
          <p:nvPr/>
        </p:nvSpPr>
        <p:spPr>
          <a:xfrm>
            <a:off x="6161149" y="2958294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AD559A-459D-9C4A-FC10-AD7D611C6264}"/>
              </a:ext>
            </a:extLst>
          </p:cNvPr>
          <p:cNvGrpSpPr/>
          <p:nvPr/>
        </p:nvGrpSpPr>
        <p:grpSpPr>
          <a:xfrm rot="19945302">
            <a:off x="10458242" y="1004907"/>
            <a:ext cx="1066549" cy="441579"/>
            <a:chOff x="462761" y="2181086"/>
            <a:chExt cx="799912" cy="33118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4684DB3-CC26-1A17-0655-64DD0B34A215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31E94A-B8CB-C0A3-E9C2-75DB2C7F2DD3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EC4F54-B0FD-34F8-FC60-4269EC450275}"/>
              </a:ext>
            </a:extLst>
          </p:cNvPr>
          <p:cNvGrpSpPr/>
          <p:nvPr/>
        </p:nvGrpSpPr>
        <p:grpSpPr>
          <a:xfrm>
            <a:off x="7993159" y="503607"/>
            <a:ext cx="1595589" cy="432787"/>
            <a:chOff x="394628" y="2181086"/>
            <a:chExt cx="933635" cy="3245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7DA28A5-6F41-9456-D78D-0EFE70F7B14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3FE0B93-5177-0990-2007-2A87C0AC2694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32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7E2530-0FC9-7DEF-7A36-9ACE69EF7F2B}"/>
              </a:ext>
            </a:extLst>
          </p:cNvPr>
          <p:cNvSpPr/>
          <p:nvPr/>
        </p:nvSpPr>
        <p:spPr>
          <a:xfrm>
            <a:off x="1919335" y="97570"/>
            <a:ext cx="8630971" cy="2859895"/>
          </a:xfrm>
          <a:custGeom>
            <a:avLst/>
            <a:gdLst>
              <a:gd name="connsiteX0" fmla="*/ 0 w 6473228"/>
              <a:gd name="connsiteY0" fmla="*/ 2228860 h 2228860"/>
              <a:gd name="connsiteX1" fmla="*/ 4943192 w 6473228"/>
              <a:gd name="connsiteY1" fmla="*/ 110349 h 2228860"/>
              <a:gd name="connsiteX2" fmla="*/ 6473228 w 6473228"/>
              <a:gd name="connsiteY2" fmla="*/ 490595 h 222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3228" h="2228860">
                <a:moveTo>
                  <a:pt x="0" y="2228860"/>
                </a:moveTo>
                <a:cubicBezTo>
                  <a:pt x="1932160" y="1314460"/>
                  <a:pt x="3864321" y="400060"/>
                  <a:pt x="4943192" y="110349"/>
                </a:cubicBezTo>
                <a:cubicBezTo>
                  <a:pt x="6022063" y="-179362"/>
                  <a:pt x="6247645" y="155616"/>
                  <a:pt x="6473228" y="490595"/>
                </a:cubicBezTo>
              </a:path>
            </a:pathLst>
          </a:custGeom>
          <a:ln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656916-3060-BF34-98FA-7DD24B7BE38C}"/>
              </a:ext>
            </a:extLst>
          </p:cNvPr>
          <p:cNvSpPr/>
          <p:nvPr/>
        </p:nvSpPr>
        <p:spPr>
          <a:xfrm>
            <a:off x="919096" y="1508911"/>
            <a:ext cx="8568936" cy="3667125"/>
          </a:xfrm>
          <a:custGeom>
            <a:avLst/>
            <a:gdLst>
              <a:gd name="connsiteX0" fmla="*/ 243185 w 6426702"/>
              <a:gd name="connsiteY0" fmla="*/ 1385180 h 2750344"/>
              <a:gd name="connsiteX1" fmla="*/ 532896 w 6426702"/>
              <a:gd name="connsiteY1" fmla="*/ 2571184 h 2750344"/>
              <a:gd name="connsiteX2" fmla="*/ 4960040 w 6426702"/>
              <a:gd name="connsiteY2" fmla="*/ 2471596 h 2750344"/>
              <a:gd name="connsiteX3" fmla="*/ 6426702 w 6426702"/>
              <a:gd name="connsiteY3" fmla="*/ 0 h 275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6702" h="2750344">
                <a:moveTo>
                  <a:pt x="243185" y="1385180"/>
                </a:moveTo>
                <a:cubicBezTo>
                  <a:pt x="-5031" y="1887647"/>
                  <a:pt x="-253246" y="2390115"/>
                  <a:pt x="532896" y="2571184"/>
                </a:cubicBezTo>
                <a:cubicBezTo>
                  <a:pt x="1319038" y="2752253"/>
                  <a:pt x="3977739" y="2900127"/>
                  <a:pt x="4960040" y="2471596"/>
                </a:cubicBezTo>
                <a:cubicBezTo>
                  <a:pt x="5942341" y="2043065"/>
                  <a:pt x="6184521" y="1021532"/>
                  <a:pt x="6426702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14B35-2E87-5F51-A243-9F89DC318A17}"/>
              </a:ext>
            </a:extLst>
          </p:cNvPr>
          <p:cNvSpPr txBox="1"/>
          <p:nvPr/>
        </p:nvSpPr>
        <p:spPr>
          <a:xfrm>
            <a:off x="2110300" y="3782321"/>
            <a:ext cx="210314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=  17 (</a:t>
            </a:r>
            <a:r>
              <a:rPr lang="en-US" sz="2400" dirty="0" err="1"/>
              <a:t>decimaal</a:t>
            </a:r>
            <a:r>
              <a:rPr lang="en-US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20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4" grpId="0" animBg="1"/>
      <p:bldP spid="3" grpId="0" animBg="1"/>
      <p:bldP spid="9" grpId="0" animBg="1"/>
      <p:bldP spid="2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Tweetallig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 (</a:t>
            </a:r>
            <a:r>
              <a:rPr lang="en-US" dirty="0" err="1"/>
              <a:t>binair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2547" y="63100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9267858" y="667313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10299246" y="604078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>
            <a:off x="6319691" y="4477613"/>
            <a:ext cx="1066549" cy="441579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8143687" y="968480"/>
            <a:ext cx="1066549" cy="441579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8928723" y="1137372"/>
            <a:ext cx="1595589" cy="432787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479EE0E-B671-E1A4-4F88-6E546D67D591}"/>
              </a:ext>
            </a:extLst>
          </p:cNvPr>
          <p:cNvSpPr txBox="1"/>
          <p:nvPr/>
        </p:nvSpPr>
        <p:spPr>
          <a:xfrm>
            <a:off x="190075" y="4495215"/>
            <a:ext cx="204062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42 (</a:t>
            </a:r>
            <a:r>
              <a:rPr lang="en-US" sz="2400" dirty="0" err="1"/>
              <a:t>decimaal</a:t>
            </a:r>
            <a:r>
              <a:rPr lang="en-US" sz="2400" dirty="0"/>
              <a:t>) 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C76ED-4432-1D5C-D2AB-9EC9AA1D6E40}"/>
              </a:ext>
            </a:extLst>
          </p:cNvPr>
          <p:cNvSpPr txBox="1"/>
          <p:nvPr/>
        </p:nvSpPr>
        <p:spPr>
          <a:xfrm>
            <a:off x="5756404" y="4565033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+ 1 x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54D186-F432-C841-B067-BDCDD3511C85}"/>
              </a:ext>
            </a:extLst>
          </p:cNvPr>
          <p:cNvSpPr txBox="1"/>
          <p:nvPr/>
        </p:nvSpPr>
        <p:spPr>
          <a:xfrm>
            <a:off x="2462937" y="4565033"/>
            <a:ext cx="306174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 x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3B2FE8-C9C6-44EE-2B0D-21B3D9798103}"/>
              </a:ext>
            </a:extLst>
          </p:cNvPr>
          <p:cNvGrpSpPr/>
          <p:nvPr/>
        </p:nvGrpSpPr>
        <p:grpSpPr>
          <a:xfrm>
            <a:off x="2642474" y="4482009"/>
            <a:ext cx="1595589" cy="432787"/>
            <a:chOff x="394628" y="2181086"/>
            <a:chExt cx="933635" cy="3245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2A8C771-CD70-22CF-3A5B-A0E1A5D12D4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2F0FD5F-AC93-C182-FD50-57B6C17D7ED2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32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BBB102D-F677-1290-6148-E81FFD24C5AA}"/>
              </a:ext>
            </a:extLst>
          </p:cNvPr>
          <p:cNvSpPr txBox="1"/>
          <p:nvPr/>
        </p:nvSpPr>
        <p:spPr>
          <a:xfrm>
            <a:off x="8781237" y="4565033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+ 1 x 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AB3002C-03E7-1E54-39FD-46BDBD6A6A8B}"/>
              </a:ext>
            </a:extLst>
          </p:cNvPr>
          <p:cNvSpPr/>
          <p:nvPr/>
        </p:nvSpPr>
        <p:spPr>
          <a:xfrm>
            <a:off x="9343687" y="4489153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AD559A-459D-9C4A-FC10-AD7D611C6264}"/>
              </a:ext>
            </a:extLst>
          </p:cNvPr>
          <p:cNvGrpSpPr/>
          <p:nvPr/>
        </p:nvGrpSpPr>
        <p:grpSpPr>
          <a:xfrm rot="19945302">
            <a:off x="10458242" y="1004907"/>
            <a:ext cx="1066549" cy="441579"/>
            <a:chOff x="462761" y="2181086"/>
            <a:chExt cx="799912" cy="33118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4684DB3-CC26-1A17-0655-64DD0B34A215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31E94A-B8CB-C0A3-E9C2-75DB2C7F2DD3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8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C9EB68A-3C3D-0179-1F10-4DDE0786C08D}"/>
              </a:ext>
            </a:extLst>
          </p:cNvPr>
          <p:cNvSpPr txBox="1"/>
          <p:nvPr/>
        </p:nvSpPr>
        <p:spPr>
          <a:xfrm>
            <a:off x="4114715" y="4565033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+ 0 x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EAA530-F78A-3366-C1B8-F10078AAF7A4}"/>
              </a:ext>
            </a:extLst>
          </p:cNvPr>
          <p:cNvSpPr txBox="1"/>
          <p:nvPr/>
        </p:nvSpPr>
        <p:spPr>
          <a:xfrm>
            <a:off x="10275201" y="4565033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+ 0 x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565709-E005-4283-8913-D80DD5F40299}"/>
              </a:ext>
            </a:extLst>
          </p:cNvPr>
          <p:cNvSpPr txBox="1"/>
          <p:nvPr/>
        </p:nvSpPr>
        <p:spPr>
          <a:xfrm>
            <a:off x="7312867" y="4565033"/>
            <a:ext cx="469680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+ 0 x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A5BB525-CE0C-39F3-A717-9E8C2ADF52B7}"/>
              </a:ext>
            </a:extLst>
          </p:cNvPr>
          <p:cNvSpPr/>
          <p:nvPr/>
        </p:nvSpPr>
        <p:spPr>
          <a:xfrm>
            <a:off x="10923163" y="4489153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99DA6E-8A73-AF35-BDD4-8E7C36D42819}"/>
              </a:ext>
            </a:extLst>
          </p:cNvPr>
          <p:cNvGrpSpPr/>
          <p:nvPr/>
        </p:nvGrpSpPr>
        <p:grpSpPr>
          <a:xfrm>
            <a:off x="4373408" y="4482009"/>
            <a:ext cx="1595589" cy="432787"/>
            <a:chOff x="394628" y="2181086"/>
            <a:chExt cx="933635" cy="324590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DCD559D-3F4A-239F-C47F-F049E8091C3B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76CD5C9-6A22-AEEB-5981-B3376887799A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16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F770D9-4758-B475-8A32-A151F8B9B826}"/>
              </a:ext>
            </a:extLst>
          </p:cNvPr>
          <p:cNvGrpSpPr/>
          <p:nvPr/>
        </p:nvGrpSpPr>
        <p:grpSpPr>
          <a:xfrm>
            <a:off x="7778027" y="4477613"/>
            <a:ext cx="1066549" cy="441579"/>
            <a:chOff x="462761" y="2181086"/>
            <a:chExt cx="799912" cy="331184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28FEB3B-A5E3-7AA6-73D1-9728463FCE8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46920A9F-EB5D-5BEC-B8DE-307228F376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4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D68D7FA-96D1-40CA-55C3-86CC7C7F50EA}"/>
              </a:ext>
            </a:extLst>
          </p:cNvPr>
          <p:cNvSpPr txBox="1"/>
          <p:nvPr/>
        </p:nvSpPr>
        <p:spPr>
          <a:xfrm>
            <a:off x="2140318" y="5280068"/>
            <a:ext cx="22794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/>
              <a:t>=  101010 (</a:t>
            </a:r>
            <a:r>
              <a:rPr lang="en-US" sz="2400" dirty="0" err="1"/>
              <a:t>binair</a:t>
            </a:r>
            <a:r>
              <a:rPr lang="en-US" sz="2400" dirty="0"/>
              <a:t>)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EC4F54-B0FD-34F8-FC60-4269EC450275}"/>
              </a:ext>
            </a:extLst>
          </p:cNvPr>
          <p:cNvGrpSpPr/>
          <p:nvPr/>
        </p:nvGrpSpPr>
        <p:grpSpPr>
          <a:xfrm>
            <a:off x="7993159" y="503607"/>
            <a:ext cx="1595589" cy="432787"/>
            <a:chOff x="394628" y="2181086"/>
            <a:chExt cx="933635" cy="3245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7DA28A5-6F41-9456-D78D-0EFE70F7B14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3FE0B93-5177-0990-2007-2A87C0AC2694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32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BA9E7D-6AD1-FE0B-7B56-3A7BB4F8A5E1}"/>
              </a:ext>
            </a:extLst>
          </p:cNvPr>
          <p:cNvCxnSpPr>
            <a:cxnSpLocks/>
          </p:cNvCxnSpPr>
          <p:nvPr/>
        </p:nvCxnSpPr>
        <p:spPr>
          <a:xfrm>
            <a:off x="2469287" y="4822759"/>
            <a:ext cx="292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E00876-675C-A80B-88B8-3B085A54343C}"/>
              </a:ext>
            </a:extLst>
          </p:cNvPr>
          <p:cNvCxnSpPr>
            <a:cxnSpLocks/>
          </p:cNvCxnSpPr>
          <p:nvPr/>
        </p:nvCxnSpPr>
        <p:spPr>
          <a:xfrm>
            <a:off x="5962220" y="4822759"/>
            <a:ext cx="292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8A7EFE0-23AE-9A97-B511-86C1F78E2262}"/>
              </a:ext>
            </a:extLst>
          </p:cNvPr>
          <p:cNvCxnSpPr>
            <a:cxnSpLocks/>
          </p:cNvCxnSpPr>
          <p:nvPr/>
        </p:nvCxnSpPr>
        <p:spPr>
          <a:xfrm>
            <a:off x="8996500" y="4822759"/>
            <a:ext cx="29296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9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5" grpId="0"/>
      <p:bldP spid="47" grpId="0" animBg="1"/>
      <p:bldP spid="54" grpId="0"/>
      <p:bldP spid="55" grpId="0"/>
      <p:bldP spid="57" grpId="0"/>
      <p:bldP spid="59" grpId="0" animBg="1"/>
      <p:bldP spid="6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7AD760-400E-76EC-3668-A5DB6D10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Digits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25F24-2C6B-3B4F-B803-85DE8ED32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Vinger</a:t>
            </a:r>
            <a:r>
              <a:rPr lang="en-US" dirty="0"/>
              <a:t> </a:t>
            </a:r>
            <a:r>
              <a:rPr lang="en-US" dirty="0" err="1"/>
              <a:t>opsteken</a:t>
            </a:r>
            <a:r>
              <a:rPr lang="en-US" dirty="0"/>
              <a:t> == 1</a:t>
            </a:r>
          </a:p>
          <a:p>
            <a:r>
              <a:rPr lang="en-US" dirty="0" err="1"/>
              <a:t>Vinger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opsteken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/>
              <a:t>Maak </a:t>
            </a:r>
            <a:r>
              <a:rPr lang="en-US" dirty="0" err="1"/>
              <a:t>binaire</a:t>
            </a:r>
            <a:r>
              <a:rPr lang="en-US" dirty="0"/>
              <a:t> </a:t>
            </a:r>
            <a:r>
              <a:rPr lang="en-US" dirty="0" err="1"/>
              <a:t>getallen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met je </a:t>
            </a:r>
            <a:r>
              <a:rPr lang="en-US" dirty="0" err="1"/>
              <a:t>vingers</a:t>
            </a:r>
            <a:endParaRPr lang="en-US" dirty="0"/>
          </a:p>
        </p:txBody>
      </p:sp>
      <p:pic>
        <p:nvPicPr>
          <p:cNvPr id="1026" name="Picture 2" descr="hand right: 16,8,4,2,1">
            <a:extLst>
              <a:ext uri="{FF2B5EF4-FFF2-40B4-BE49-F238E27FC236}">
                <a16:creationId xmlns:a16="http://schemas.microsoft.com/office/drawing/2014/main" id="{6B8417CE-C3D0-2A18-9007-18C50153F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4" y="2553080"/>
            <a:ext cx="3324225" cy="3457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7D2E5A-C03E-903F-CDC2-22C424A5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E360C-BD1B-A1D4-2BC8-4BB0EB2F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795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8BA2-6B76-40E2-00D2-A394FCB1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</a:t>
            </a:r>
            <a:r>
              <a:rPr lang="en-US" dirty="0" err="1"/>
              <a:t>vingers</a:t>
            </a:r>
            <a:r>
              <a:rPr lang="en-US" dirty="0"/>
              <a:t> steek </a:t>
            </a:r>
            <a:r>
              <a:rPr lang="en-US" dirty="0" err="1"/>
              <a:t>ik</a:t>
            </a:r>
            <a:r>
              <a:rPr lang="en-US" dirty="0"/>
              <a:t> op? </a:t>
            </a:r>
            <a:br>
              <a:rPr lang="en-US" dirty="0"/>
            </a:br>
            <a:r>
              <a:rPr lang="en-US" dirty="0"/>
              <a:t>Welk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geef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186-C776-DD04-3CA4-3880821C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D1EF2-C3DE-7FD1-39AB-817F5B7B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258B0-E109-FFC4-EBFD-91A421E9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8C9AC6-F66B-0283-835A-4F1831FE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8061" y="1888952"/>
            <a:ext cx="5567939" cy="368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 right: 16,8,4,2,1">
            <a:extLst>
              <a:ext uri="{FF2B5EF4-FFF2-40B4-BE49-F238E27FC236}">
                <a16:creationId xmlns:a16="http://schemas.microsoft.com/office/drawing/2014/main" id="{AC179F18-85F1-E81B-CA15-A11704CF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74" y="4431763"/>
            <a:ext cx="1566129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20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8BA2-6B76-40E2-00D2-A394FCB1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</a:t>
            </a:r>
            <a:r>
              <a:rPr lang="en-US" dirty="0" err="1"/>
              <a:t>vingers</a:t>
            </a:r>
            <a:r>
              <a:rPr lang="en-US" dirty="0"/>
              <a:t> steek </a:t>
            </a:r>
            <a:r>
              <a:rPr lang="en-US" dirty="0" err="1"/>
              <a:t>ik</a:t>
            </a:r>
            <a:r>
              <a:rPr lang="en-US" dirty="0"/>
              <a:t> op? </a:t>
            </a:r>
            <a:br>
              <a:rPr lang="en-US" dirty="0"/>
            </a:br>
            <a:r>
              <a:rPr lang="en-US" dirty="0"/>
              <a:t>Welk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geef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186-C776-DD04-3CA4-3880821C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D1EF2-C3DE-7FD1-39AB-817F5B7B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258B0-E109-FFC4-EBFD-91A421E9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8C9AC6-F66B-0283-835A-4F1831FE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28061" y="1888952"/>
            <a:ext cx="5567939" cy="3684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 right: 16,8,4,2,1">
            <a:extLst>
              <a:ext uri="{FF2B5EF4-FFF2-40B4-BE49-F238E27FC236}">
                <a16:creationId xmlns:a16="http://schemas.microsoft.com/office/drawing/2014/main" id="{AC179F18-85F1-E81B-CA15-A11704CF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074" y="4431763"/>
            <a:ext cx="1566129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CA6CFEA-65D6-950C-AECB-1DDF0B8E93AB}"/>
              </a:ext>
            </a:extLst>
          </p:cNvPr>
          <p:cNvSpPr/>
          <p:nvPr/>
        </p:nvSpPr>
        <p:spPr>
          <a:xfrm>
            <a:off x="7229889" y="4431763"/>
            <a:ext cx="718783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34DF9F-E0E4-4F92-7486-CF86FA44AD81}"/>
              </a:ext>
            </a:extLst>
          </p:cNvPr>
          <p:cNvSpPr/>
          <p:nvPr/>
        </p:nvSpPr>
        <p:spPr>
          <a:xfrm>
            <a:off x="8231177" y="4242367"/>
            <a:ext cx="718783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42B2282C-B9F5-1961-18AE-09477BD17603}"/>
              </a:ext>
            </a:extLst>
          </p:cNvPr>
          <p:cNvSpPr/>
          <p:nvPr/>
        </p:nvSpPr>
        <p:spPr>
          <a:xfrm>
            <a:off x="2747751" y="1888951"/>
            <a:ext cx="431943" cy="349197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3CEDAE6D-F847-01C6-315A-936AEFA53DAD}"/>
              </a:ext>
            </a:extLst>
          </p:cNvPr>
          <p:cNvSpPr/>
          <p:nvPr/>
        </p:nvSpPr>
        <p:spPr>
          <a:xfrm>
            <a:off x="4294468" y="1696952"/>
            <a:ext cx="873457" cy="423001"/>
          </a:xfrm>
          <a:prstGeom prst="mathEqua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C8706-BDB5-1509-D23E-9AB7E7F162AF}"/>
              </a:ext>
            </a:extLst>
          </p:cNvPr>
          <p:cNvSpPr/>
          <p:nvPr/>
        </p:nvSpPr>
        <p:spPr>
          <a:xfrm>
            <a:off x="5234213" y="1379359"/>
            <a:ext cx="994308" cy="101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532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556 L 0.00017 0.00586 C -0.00018 -0.00216 -0.00052 -0.00957 -0.0007 -0.01728 C -0.00087 -0.02685 -0.00087 -0.03673 -0.00139 -0.0463 C -0.00191 -0.05432 -0.00296 -0.06234 -0.00365 -0.07006 C -0.00417 -0.07593 -0.00521 -0.08734 -0.00521 -0.08704 C -0.00539 -0.0966 -0.00521 -0.10617 -0.00591 -0.11512 C -0.00625 -0.11914 -0.0073 -0.12222 -0.00816 -0.12593 C -0.00955 -0.1321 -0.01112 -0.13827 -0.01268 -0.14444 C -0.01389 -0.14969 -0.01441 -0.15555 -0.01632 -0.16018 C -0.02726 -0.18704 -0.01702 -0.16327 -0.029 -0.18827 C -0.03108 -0.19259 -0.03247 -0.19784 -0.03507 -0.20154 C -0.03768 -0.20525 -0.04098 -0.2071 -0.04393 -0.20926 C -0.04983 -0.2142 -0.05591 -0.21821 -0.06181 -0.22253 C -0.07032 -0.22901 -0.07813 -0.23611 -0.08716 -0.23981 C -0.09271 -0.24197 -0.09827 -0.24259 -0.10365 -0.24383 C -0.11164 -0.24876 -0.11945 -0.25432 -0.12761 -0.25833 C -0.13316 -0.26142 -0.13907 -0.26204 -0.14462 -0.26512 C -0.16615 -0.27654 -0.18612 -0.2929 -0.20816 -0.29969 C -0.21598 -0.30185 -0.22414 -0.30309 -0.23195 -0.30494 C -0.23646 -0.30741 -0.2408 -0.31111 -0.24549 -0.31296 C -0.26059 -0.31883 -0.31216 -0.32191 -0.31337 -0.32222 C -0.3382 -0.32469 -0.31875 -0.32253 -0.35296 -0.32469 C -0.35747 -0.325 -0.36181 -0.32562 -0.36632 -0.32593 C -0.3816 -0.32562 -0.39671 -0.32593 -0.41198 -0.32469 C -0.41389 -0.32469 -0.4158 -0.32284 -0.41789 -0.32222 C -0.41841 -0.32191 -0.41893 -0.32222 -0.41927 -0.32222 " pathEditMode="relative" rAng="0" ptsTypes="AAAAAAAAAAAAAAAAAAAA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2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61 L 0.00018 -0.00031 C 0.00278 -0.0858 0.00139 -0.0145 -0.00069 -0.14259 C -0.00104 -0.17284 0.00382 -0.20432 -0.00138 -0.23302 C -0.00364 -0.24598 -0.01475 -0.24691 -0.02083 -0.25555 C -0.02465 -0.2608 -0.02812 -0.26728 -0.03125 -0.27407 C -0.04704 -0.30771 -0.03975 -0.30401 -0.06111 -0.33487 C -0.06805 -0.34506 -0.07586 -0.35308 -0.0835 -0.36142 C -0.08993 -0.36882 -0.0967 -0.37531 -0.10364 -0.38148 C -0.11406 -0.39074 -0.12951 -0.40092 -0.14097 -0.40679 C -0.14704 -0.40987 -0.15329 -0.41265 -0.15954 -0.4145 C -0.17534 -0.41944 -0.18645 -0.41913 -0.20277 -0.41975 L -0.29757 -0.41605 C -0.31024 -0.41543 -0.32691 -0.41234 -0.33871 -0.41049 C -0.34288 -0.40926 -0.34704 -0.4074 -0.35138 -0.40679 C -0.35746 -0.40555 -0.36388 -0.4071 -0.36996 -0.40524 C -0.37291 -0.40432 -0.37534 -0.40031 -0.37812 -0.39876 C -0.38038 -0.39722 -0.38263 -0.39691 -0.38489 -0.39598 C -0.3934 -0.39259 -0.38836 -0.39475 -0.39618 -0.3895 C -0.39861 -0.38765 -0.39826 -0.3895 -0.39826 -0.38673 " pathEditMode="relative" rAng="0" ptsTypes="AAAAAAAAAAAAAAAAAA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-20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8" grpId="0" animBg="1"/>
      <p:bldP spid="10" grpId="0" animBg="1"/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EB80-7898-4C25-BE74-3538ADC6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i="1" dirty="0"/>
              <a:t>loser</a:t>
            </a:r>
            <a:r>
              <a:rPr lang="en-US" dirty="0"/>
              <a:t> ?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FB3E-F9CE-83C1-578C-D41F1E72C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FE4A5-FB63-6ACE-BDDA-50661DC0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6A179-E5F3-A26A-BA69-8D50F57A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ACF45-526F-9881-C6E3-7F1C76FE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7197" y="1545398"/>
            <a:ext cx="6326192" cy="4445204"/>
          </a:xfrm>
          <a:prstGeom prst="rect">
            <a:avLst/>
          </a:prstGeom>
        </p:spPr>
      </p:pic>
      <p:pic>
        <p:nvPicPr>
          <p:cNvPr id="8" name="Picture 2" descr="hand right: 16,8,4,2,1">
            <a:extLst>
              <a:ext uri="{FF2B5EF4-FFF2-40B4-BE49-F238E27FC236}">
                <a16:creationId xmlns:a16="http://schemas.microsoft.com/office/drawing/2014/main" id="{21956400-7D30-7ECB-7ABF-0676B2EA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7870" y="4851226"/>
            <a:ext cx="1566129" cy="162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46F462-EF62-3AEC-E413-276D9395E7CA}"/>
              </a:ext>
            </a:extLst>
          </p:cNvPr>
          <p:cNvSpPr/>
          <p:nvPr/>
        </p:nvSpPr>
        <p:spPr>
          <a:xfrm>
            <a:off x="5475558" y="1216059"/>
            <a:ext cx="718783" cy="609600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4F7036-8ED0-A505-8FBB-730C447970DC}"/>
              </a:ext>
            </a:extLst>
          </p:cNvPr>
          <p:cNvSpPr/>
          <p:nvPr/>
        </p:nvSpPr>
        <p:spPr>
          <a:xfrm>
            <a:off x="5736609" y="2224071"/>
            <a:ext cx="718783" cy="609600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409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6753-CC73-FFFA-DE32-BB1F552E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CBF75-1A57-5776-1B61-B813CC2A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829AF-6BB3-20AC-51A8-242E8C3E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8" name="binary-finger-counting">
            <a:hlinkClick r:id="" action="ppaction://media"/>
            <a:extLst>
              <a:ext uri="{FF2B5EF4-FFF2-40B4-BE49-F238E27FC236}">
                <a16:creationId xmlns:a16="http://schemas.microsoft.com/office/drawing/2014/main" id="{CDCF0F20-5399-6A49-86CB-4CFB9CDA46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438" y="606973"/>
            <a:ext cx="10393362" cy="5881414"/>
          </a:xfrm>
        </p:spPr>
      </p:pic>
    </p:spTree>
    <p:extLst>
      <p:ext uri="{BB962C8B-B14F-4D97-AF65-F5344CB8AC3E}">
        <p14:creationId xmlns:p14="http://schemas.microsoft.com/office/powerpoint/2010/main" val="91845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1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4BC2-A3BA-9509-0660-2AAE0836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Handje</a:t>
            </a:r>
            <a:r>
              <a:rPr lang="en-US" dirty="0"/>
              <a:t> helpen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5282-89D0-8208-A5D8-0EC0EE7E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7F6EC-3778-7D51-CBC1-F26720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F208C-96F7-0FAD-217B-A1F7E7DD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2050" name="Picture 2" descr="hand both: 512,256,128,64,32,16,8,4,2,1">
            <a:extLst>
              <a:ext uri="{FF2B5EF4-FFF2-40B4-BE49-F238E27FC236}">
                <a16:creationId xmlns:a16="http://schemas.microsoft.com/office/drawing/2014/main" id="{0507B213-C82E-2F59-D35B-11F9F4CC2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1" r="-1"/>
          <a:stretch/>
        </p:blipFill>
        <p:spPr bwMode="auto">
          <a:xfrm>
            <a:off x="6757936" y="1956942"/>
            <a:ext cx="2764635" cy="271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 both: 512,256,128,64,32,16,8,4,2,1">
            <a:extLst>
              <a:ext uri="{FF2B5EF4-FFF2-40B4-BE49-F238E27FC236}">
                <a16:creationId xmlns:a16="http://schemas.microsoft.com/office/drawing/2014/main" id="{7BF12C22-7C8B-194D-B362-90129E776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3859365" y="1956942"/>
            <a:ext cx="2898572" cy="271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5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CF48-AB1C-710A-95F2-D44A1668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Voorbeeld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A357D-6802-F34E-18D1-A505721A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Binair</a:t>
            </a:r>
            <a:r>
              <a:rPr lang="en-US" dirty="0"/>
              <a:t>:                   1        00010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20761-153C-1423-A0C8-A2207799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E3D6A-A4A4-B886-E2D5-250F74C7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7" name="Picture 4" descr="hand 34">
            <a:extLst>
              <a:ext uri="{FF2B5EF4-FFF2-40B4-BE49-F238E27FC236}">
                <a16:creationId xmlns:a16="http://schemas.microsoft.com/office/drawing/2014/main" id="{7394773A-2DE2-6A13-6708-247CD08A0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5792" y="1979520"/>
            <a:ext cx="3950208" cy="191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ED8790-10E2-4CF5-B7E6-FC18FEC1931F}"/>
              </a:ext>
            </a:extLst>
          </p:cNvPr>
          <p:cNvCxnSpPr/>
          <p:nvPr/>
        </p:nvCxnSpPr>
        <p:spPr>
          <a:xfrm flipV="1">
            <a:off x="3732628" y="1594339"/>
            <a:ext cx="0" cy="937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28E778-569D-7FC5-646E-4CB821220AE9}"/>
              </a:ext>
            </a:extLst>
          </p:cNvPr>
          <p:cNvCxnSpPr>
            <a:cxnSpLocks/>
          </p:cNvCxnSpPr>
          <p:nvPr/>
        </p:nvCxnSpPr>
        <p:spPr>
          <a:xfrm flipV="1">
            <a:off x="5089379" y="1572456"/>
            <a:ext cx="0" cy="407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AC6FF33-9E0C-967F-452C-3B8578BDD122}"/>
              </a:ext>
            </a:extLst>
          </p:cNvPr>
          <p:cNvSpPr/>
          <p:nvPr/>
        </p:nvSpPr>
        <p:spPr>
          <a:xfrm>
            <a:off x="3732630" y="2316480"/>
            <a:ext cx="718781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760A64-58D8-2D37-734B-D30C658C903D}"/>
              </a:ext>
            </a:extLst>
          </p:cNvPr>
          <p:cNvSpPr/>
          <p:nvPr/>
        </p:nvSpPr>
        <p:spPr>
          <a:xfrm>
            <a:off x="5091638" y="1856935"/>
            <a:ext cx="432279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F5A0668-DC46-AC0E-65DD-37848C8E91A5}"/>
              </a:ext>
            </a:extLst>
          </p:cNvPr>
          <p:cNvSpPr/>
          <p:nvPr/>
        </p:nvSpPr>
        <p:spPr>
          <a:xfrm>
            <a:off x="7371334" y="2853758"/>
            <a:ext cx="431943" cy="349197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A120F64-0606-5CE1-C824-06CDFB47D181}"/>
              </a:ext>
            </a:extLst>
          </p:cNvPr>
          <p:cNvSpPr/>
          <p:nvPr/>
        </p:nvSpPr>
        <p:spPr>
          <a:xfrm>
            <a:off x="8918050" y="2793060"/>
            <a:ext cx="873457" cy="423001"/>
          </a:xfrm>
          <a:prstGeom prst="mathEqua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3C6002-BD50-7F72-7855-C1FAEF22A5D3}"/>
              </a:ext>
            </a:extLst>
          </p:cNvPr>
          <p:cNvSpPr/>
          <p:nvPr/>
        </p:nvSpPr>
        <p:spPr>
          <a:xfrm>
            <a:off x="9857795" y="2475467"/>
            <a:ext cx="994308" cy="101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34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2FA008-75AB-8E39-697F-5DE76A9327CE}"/>
              </a:ext>
            </a:extLst>
          </p:cNvPr>
          <p:cNvSpPr/>
          <p:nvPr/>
        </p:nvSpPr>
        <p:spPr>
          <a:xfrm>
            <a:off x="6510631" y="2859679"/>
            <a:ext cx="718781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5593A-92D3-BCD1-AEB9-380A9230A47D}"/>
              </a:ext>
            </a:extLst>
          </p:cNvPr>
          <p:cNvSpPr/>
          <p:nvPr/>
        </p:nvSpPr>
        <p:spPr>
          <a:xfrm>
            <a:off x="8143822" y="2859679"/>
            <a:ext cx="432279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pic>
        <p:nvPicPr>
          <p:cNvPr id="19" name="Picture 2" descr="hand both: 512,256,128,64,32,16,8,4,2,1">
            <a:extLst>
              <a:ext uri="{FF2B5EF4-FFF2-40B4-BE49-F238E27FC236}">
                <a16:creationId xmlns:a16="http://schemas.microsoft.com/office/drawing/2014/main" id="{67F63AD1-41B3-021F-DDAB-86209FCA1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-1"/>
          <a:stretch/>
        </p:blipFill>
        <p:spPr bwMode="auto">
          <a:xfrm>
            <a:off x="3209929" y="4719437"/>
            <a:ext cx="1900492" cy="8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6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and 803">
            <a:extLst>
              <a:ext uri="{FF2B5EF4-FFF2-40B4-BE49-F238E27FC236}">
                <a16:creationId xmlns:a16="http://schemas.microsoft.com/office/drawing/2014/main" id="{1E620155-F3FF-9D5F-B8AC-EA68E017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1475" y="2298021"/>
            <a:ext cx="3519871" cy="170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CCF48-AB1C-710A-95F2-D44A1668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Voorbeeld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A357D-6802-F34E-18D1-A505721A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Binair</a:t>
            </a:r>
            <a:r>
              <a:rPr lang="en-US" dirty="0"/>
              <a:t>:           11001        00011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20761-153C-1423-A0C8-A2207799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E3D6A-A4A4-B886-E2D5-250F74C7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ED8790-10E2-4CF5-B7E6-FC18FEC1931F}"/>
              </a:ext>
            </a:extLst>
          </p:cNvPr>
          <p:cNvCxnSpPr>
            <a:cxnSpLocks/>
          </p:cNvCxnSpPr>
          <p:nvPr/>
        </p:nvCxnSpPr>
        <p:spPr>
          <a:xfrm flipH="1" flipV="1">
            <a:off x="3907810" y="1583740"/>
            <a:ext cx="359391" cy="1567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28E778-569D-7FC5-646E-4CB821220AE9}"/>
              </a:ext>
            </a:extLst>
          </p:cNvPr>
          <p:cNvCxnSpPr>
            <a:cxnSpLocks/>
          </p:cNvCxnSpPr>
          <p:nvPr/>
        </p:nvCxnSpPr>
        <p:spPr>
          <a:xfrm flipV="1">
            <a:off x="4451409" y="1564942"/>
            <a:ext cx="824483" cy="12947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AC6FF33-9E0C-967F-452C-3B8578BDD122}"/>
              </a:ext>
            </a:extLst>
          </p:cNvPr>
          <p:cNvSpPr/>
          <p:nvPr/>
        </p:nvSpPr>
        <p:spPr>
          <a:xfrm>
            <a:off x="3907810" y="3216060"/>
            <a:ext cx="718781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760A64-58D8-2D37-734B-D30C658C903D}"/>
              </a:ext>
            </a:extLst>
          </p:cNvPr>
          <p:cNvSpPr/>
          <p:nvPr/>
        </p:nvSpPr>
        <p:spPr>
          <a:xfrm>
            <a:off x="4314297" y="2451300"/>
            <a:ext cx="432279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F5A0668-DC46-AC0E-65DD-37848C8E91A5}"/>
              </a:ext>
            </a:extLst>
          </p:cNvPr>
          <p:cNvSpPr/>
          <p:nvPr/>
        </p:nvSpPr>
        <p:spPr>
          <a:xfrm>
            <a:off x="7710294" y="2129572"/>
            <a:ext cx="431943" cy="349197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A120F64-0606-5CE1-C824-06CDFB47D181}"/>
              </a:ext>
            </a:extLst>
          </p:cNvPr>
          <p:cNvSpPr/>
          <p:nvPr/>
        </p:nvSpPr>
        <p:spPr>
          <a:xfrm>
            <a:off x="9812434" y="5610001"/>
            <a:ext cx="873457" cy="423001"/>
          </a:xfrm>
          <a:prstGeom prst="mathEqua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3C6002-BD50-7F72-7855-C1FAEF22A5D3}"/>
              </a:ext>
            </a:extLst>
          </p:cNvPr>
          <p:cNvSpPr/>
          <p:nvPr/>
        </p:nvSpPr>
        <p:spPr>
          <a:xfrm>
            <a:off x="10759157" y="5333317"/>
            <a:ext cx="1308740" cy="10191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/>
              <a:t>803</a:t>
            </a:r>
          </a:p>
        </p:txBody>
      </p:sp>
      <p:pic>
        <p:nvPicPr>
          <p:cNvPr id="19" name="Picture 2" descr="hand both: 512,256,128,64,32,16,8,4,2,1">
            <a:extLst>
              <a:ext uri="{FF2B5EF4-FFF2-40B4-BE49-F238E27FC236}">
                <a16:creationId xmlns:a16="http://schemas.microsoft.com/office/drawing/2014/main" id="{67F63AD1-41B3-021F-DDAB-86209FCA1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-1"/>
          <a:stretch/>
        </p:blipFill>
        <p:spPr bwMode="auto">
          <a:xfrm>
            <a:off x="3209929" y="4719437"/>
            <a:ext cx="1900492" cy="8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CBA476-EB12-7294-2EB8-E55C38CC2B7F}"/>
              </a:ext>
            </a:extLst>
          </p:cNvPr>
          <p:cNvCxnSpPr>
            <a:cxnSpLocks/>
          </p:cNvCxnSpPr>
          <p:nvPr/>
        </p:nvCxnSpPr>
        <p:spPr>
          <a:xfrm flipH="1" flipV="1">
            <a:off x="3360420" y="1583740"/>
            <a:ext cx="323364" cy="10891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A1C02-1145-BA0A-AD81-5FCA0098F73C}"/>
              </a:ext>
            </a:extLst>
          </p:cNvPr>
          <p:cNvCxnSpPr>
            <a:cxnSpLocks/>
          </p:cNvCxnSpPr>
          <p:nvPr/>
        </p:nvCxnSpPr>
        <p:spPr>
          <a:xfrm flipV="1">
            <a:off x="2879185" y="1583740"/>
            <a:ext cx="330744" cy="10706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21E1E77-D923-AC9F-A43E-1FBB7CCBD934}"/>
              </a:ext>
            </a:extLst>
          </p:cNvPr>
          <p:cNvSpPr/>
          <p:nvPr/>
        </p:nvSpPr>
        <p:spPr>
          <a:xfrm>
            <a:off x="3076135" y="2276827"/>
            <a:ext cx="994116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256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73F1CD1-35BD-746B-ED44-B4392CD70162}"/>
              </a:ext>
            </a:extLst>
          </p:cNvPr>
          <p:cNvSpPr/>
          <p:nvPr/>
        </p:nvSpPr>
        <p:spPr>
          <a:xfrm>
            <a:off x="2013771" y="2119086"/>
            <a:ext cx="994116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512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2B12B3-E149-7A6D-C241-15892DB6739D}"/>
              </a:ext>
            </a:extLst>
          </p:cNvPr>
          <p:cNvCxnSpPr>
            <a:cxnSpLocks/>
          </p:cNvCxnSpPr>
          <p:nvPr/>
        </p:nvCxnSpPr>
        <p:spPr>
          <a:xfrm flipH="1" flipV="1">
            <a:off x="5415256" y="1583740"/>
            <a:ext cx="662657" cy="967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74614FF-07B3-AB7D-E751-A7709F363B7C}"/>
              </a:ext>
            </a:extLst>
          </p:cNvPr>
          <p:cNvSpPr/>
          <p:nvPr/>
        </p:nvSpPr>
        <p:spPr>
          <a:xfrm>
            <a:off x="5746583" y="2119830"/>
            <a:ext cx="432279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EA95CD-239E-0852-24F2-3BE917B96DFE}"/>
              </a:ext>
            </a:extLst>
          </p:cNvPr>
          <p:cNvSpPr/>
          <p:nvPr/>
        </p:nvSpPr>
        <p:spPr>
          <a:xfrm>
            <a:off x="9198474" y="3182266"/>
            <a:ext cx="718781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32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3A0915-EBB3-D02B-4B34-D1EE3A63D1BC}"/>
              </a:ext>
            </a:extLst>
          </p:cNvPr>
          <p:cNvSpPr/>
          <p:nvPr/>
        </p:nvSpPr>
        <p:spPr>
          <a:xfrm>
            <a:off x="10271779" y="3926304"/>
            <a:ext cx="432279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2AEE89-D702-BA8B-AE00-FAA6EF05FD8E}"/>
              </a:ext>
            </a:extLst>
          </p:cNvPr>
          <p:cNvSpPr/>
          <p:nvPr/>
        </p:nvSpPr>
        <p:spPr>
          <a:xfrm>
            <a:off x="7988387" y="2492579"/>
            <a:ext cx="994116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256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2270C9-C003-5516-DB80-CDD54427F609}"/>
              </a:ext>
            </a:extLst>
          </p:cNvPr>
          <p:cNvSpPr/>
          <p:nvPr/>
        </p:nvSpPr>
        <p:spPr>
          <a:xfrm>
            <a:off x="6751507" y="1872679"/>
            <a:ext cx="994116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DFB9A6-9D2D-A96B-0E6E-1E9EB324E4A3}"/>
              </a:ext>
            </a:extLst>
          </p:cNvPr>
          <p:cNvSpPr/>
          <p:nvPr/>
        </p:nvSpPr>
        <p:spPr>
          <a:xfrm>
            <a:off x="11067878" y="4513571"/>
            <a:ext cx="432279" cy="356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sp>
        <p:nvSpPr>
          <p:cNvPr id="39" name="Cross 38">
            <a:extLst>
              <a:ext uri="{FF2B5EF4-FFF2-40B4-BE49-F238E27FC236}">
                <a16:creationId xmlns:a16="http://schemas.microsoft.com/office/drawing/2014/main" id="{5DD7A74B-8532-13F5-3DDD-B87224F88B18}"/>
              </a:ext>
            </a:extLst>
          </p:cNvPr>
          <p:cNvSpPr/>
          <p:nvPr/>
        </p:nvSpPr>
        <p:spPr>
          <a:xfrm>
            <a:off x="8766531" y="2883763"/>
            <a:ext cx="431943" cy="349197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2C8F4BBF-0F7A-6703-6F25-2567E6DFC072}"/>
              </a:ext>
            </a:extLst>
          </p:cNvPr>
          <p:cNvSpPr/>
          <p:nvPr/>
        </p:nvSpPr>
        <p:spPr>
          <a:xfrm>
            <a:off x="9777725" y="3600962"/>
            <a:ext cx="431943" cy="349197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A02B19BA-AFA1-12D8-6088-97325E08CF39}"/>
              </a:ext>
            </a:extLst>
          </p:cNvPr>
          <p:cNvSpPr/>
          <p:nvPr/>
        </p:nvSpPr>
        <p:spPr>
          <a:xfrm>
            <a:off x="10669997" y="4199288"/>
            <a:ext cx="431943" cy="349197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0792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  <p:bldP spid="16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9756-1321-F12A-98FD-6E4C6694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6B4F-FB95-B2C8-E8C9-9B8D92F1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– van 0 </a:t>
            </a:r>
            <a:r>
              <a:rPr lang="en-US" dirty="0" err="1"/>
              <a:t>en</a:t>
            </a:r>
            <a:r>
              <a:rPr lang="en-US" dirty="0"/>
              <a:t> 1 tot MP4 </a:t>
            </a:r>
            <a:r>
              <a:rPr lang="en-US" dirty="0" err="1"/>
              <a:t>en</a:t>
            </a:r>
            <a:r>
              <a:rPr lang="en-US" dirty="0"/>
              <a:t> GIF</a:t>
            </a:r>
          </a:p>
          <a:p>
            <a:r>
              <a:rPr lang="en-US" dirty="0"/>
              <a:t>Tot 1000 </a:t>
            </a:r>
            <a:r>
              <a:rPr lang="en-US" dirty="0" err="1"/>
              <a:t>tellen</a:t>
            </a:r>
            <a:r>
              <a:rPr lang="en-US" dirty="0"/>
              <a:t> op 10 </a:t>
            </a:r>
            <a:r>
              <a:rPr lang="en-US" dirty="0" err="1"/>
              <a:t>vingers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Modellering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projecteer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stukje</a:t>
            </a:r>
            <a:r>
              <a:rPr lang="en-US" dirty="0"/>
              <a:t> van de </a:t>
            </a:r>
            <a:r>
              <a:rPr lang="en-US" dirty="0" err="1"/>
              <a:t>wereld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DB - van </a:t>
            </a:r>
            <a:r>
              <a:rPr lang="en-US" dirty="0" err="1"/>
              <a:t>realiteit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</a:p>
        </p:txBody>
      </p:sp>
      <p:pic>
        <p:nvPicPr>
          <p:cNvPr id="4" name="Picture 2" descr="Why Do We Have 10 Fingers and 10 Toes? What is so Special about 10?">
            <a:extLst>
              <a:ext uri="{FF2B5EF4-FFF2-40B4-BE49-F238E27FC236}">
                <a16:creationId xmlns:a16="http://schemas.microsoft.com/office/drawing/2014/main" id="{BCE4B898-4BF4-95A4-032F-C04A6E14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71" y="2301514"/>
            <a:ext cx="1614344" cy="80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BE7A1FB9-64B0-F819-E767-C0A5A270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932423"/>
            <a:ext cx="3457760" cy="2671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1BBE33-DB34-CA87-3810-8B12D8A5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4001294"/>
            <a:ext cx="2428875" cy="24288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AEAE4EA-A69E-5FD1-98A3-7FA7E37C113D}"/>
              </a:ext>
            </a:extLst>
          </p:cNvPr>
          <p:cNvSpPr/>
          <p:nvPr/>
        </p:nvSpPr>
        <p:spPr>
          <a:xfrm>
            <a:off x="3048000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FF0BD0-3EED-EF30-AADC-2D5D694D839F}"/>
              </a:ext>
            </a:extLst>
          </p:cNvPr>
          <p:cNvSpPr/>
          <p:nvPr/>
        </p:nvSpPr>
        <p:spPr>
          <a:xfrm>
            <a:off x="6710547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0BB0FAE-AB34-1816-AA4F-A90220DF64A2}"/>
              </a:ext>
            </a:extLst>
          </p:cNvPr>
          <p:cNvSpPr/>
          <p:nvPr/>
        </p:nvSpPr>
        <p:spPr>
          <a:xfrm>
            <a:off x="7624763" y="4689907"/>
            <a:ext cx="2695575" cy="151923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6D7AE-2D2C-72AE-963D-52BCCF6801BC}"/>
              </a:ext>
            </a:extLst>
          </p:cNvPr>
          <p:cNvSpPr/>
          <p:nvPr/>
        </p:nvSpPr>
        <p:spPr>
          <a:xfrm>
            <a:off x="7936798" y="5215731"/>
            <a:ext cx="292802" cy="556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B3AA89-0F7C-E0A6-75F5-BAEE5DB946FA}"/>
              </a:ext>
            </a:extLst>
          </p:cNvPr>
          <p:cNvSpPr/>
          <p:nvPr/>
        </p:nvSpPr>
        <p:spPr>
          <a:xfrm>
            <a:off x="8422046" y="5506676"/>
            <a:ext cx="648569" cy="5564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657A2-4010-06A5-70E8-E408C9E35BD4}"/>
              </a:ext>
            </a:extLst>
          </p:cNvPr>
          <p:cNvSpPr/>
          <p:nvPr/>
        </p:nvSpPr>
        <p:spPr>
          <a:xfrm>
            <a:off x="9263061" y="5310421"/>
            <a:ext cx="648569" cy="2782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D381960-BFAC-7D46-C284-995E29F9B976}"/>
              </a:ext>
            </a:extLst>
          </p:cNvPr>
          <p:cNvSpPr/>
          <p:nvPr/>
        </p:nvSpPr>
        <p:spPr>
          <a:xfrm>
            <a:off x="8207116" y="4268174"/>
            <a:ext cx="1654877" cy="62865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4B5B0138-7EB1-9FAA-8EE7-DA197F574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1" y="3615892"/>
            <a:ext cx="914400" cy="914400"/>
          </a:xfrm>
          <a:prstGeom prst="rect">
            <a:avLst/>
          </a:prstGeom>
        </p:spPr>
      </p:pic>
      <p:pic>
        <p:nvPicPr>
          <p:cNvPr id="19" name="Graphic 18" descr="Hero Male outline">
            <a:extLst>
              <a:ext uri="{FF2B5EF4-FFF2-40B4-BE49-F238E27FC236}">
                <a16:creationId xmlns:a16="http://schemas.microsoft.com/office/drawing/2014/main" id="{B9842CF8-9114-5807-54C4-251D29F5A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6898" y="3658322"/>
            <a:ext cx="520682" cy="520682"/>
          </a:xfrm>
          <a:prstGeom prst="rect">
            <a:avLst/>
          </a:prstGeom>
        </p:spPr>
      </p:pic>
      <p:pic>
        <p:nvPicPr>
          <p:cNvPr id="21" name="Graphic 20" descr="Group of men with solid fill">
            <a:extLst>
              <a:ext uri="{FF2B5EF4-FFF2-40B4-BE49-F238E27FC236}">
                <a16:creationId xmlns:a16="http://schemas.microsoft.com/office/drawing/2014/main" id="{5D9FA959-58D7-9AE2-B566-16BA4BA8B0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8037" y="3738514"/>
            <a:ext cx="914400" cy="914400"/>
          </a:xfrm>
          <a:prstGeom prst="rect">
            <a:avLst/>
          </a:prstGeom>
        </p:spPr>
      </p:pic>
      <p:pic>
        <p:nvPicPr>
          <p:cNvPr id="23" name="Graphic 22" descr="Family with girl outline">
            <a:extLst>
              <a:ext uri="{FF2B5EF4-FFF2-40B4-BE49-F238E27FC236}">
                <a16:creationId xmlns:a16="http://schemas.microsoft.com/office/drawing/2014/main" id="{53A2FD71-2DE2-979C-AAA8-7B0FB7A3E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9213" y="3728306"/>
            <a:ext cx="507686" cy="507686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83D2903-197D-480F-EDA1-3E01C491C378}"/>
              </a:ext>
            </a:extLst>
          </p:cNvPr>
          <p:cNvSpPr/>
          <p:nvPr/>
        </p:nvSpPr>
        <p:spPr>
          <a:xfrm>
            <a:off x="10132312" y="5070259"/>
            <a:ext cx="509404" cy="8473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C41C8396-F748-D515-19BD-E7EEF4073A31}"/>
              </a:ext>
            </a:extLst>
          </p:cNvPr>
          <p:cNvSpPr/>
          <p:nvPr/>
        </p:nvSpPr>
        <p:spPr>
          <a:xfrm>
            <a:off x="10906125" y="4467225"/>
            <a:ext cx="1171575" cy="914400"/>
          </a:xfrm>
          <a:prstGeom prst="wedgeRectCallout">
            <a:avLst>
              <a:gd name="adj1" fmla="val -83435"/>
              <a:gd name="adj2" fmla="val 68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inzicht, plan, </a:t>
            </a:r>
            <a:r>
              <a:rPr lang="en-US" dirty="0" err="1"/>
              <a:t>actie</a:t>
            </a:r>
            <a:r>
              <a:rPr lang="en-US" dirty="0"/>
              <a:t>, </a:t>
            </a:r>
          </a:p>
        </p:txBody>
      </p:sp>
      <p:pic>
        <p:nvPicPr>
          <p:cNvPr id="26" name="Picture 4" descr="Post Grad Problems | Make The Switch To The Binary (0 or 1) Scale">
            <a:extLst>
              <a:ext uri="{FF2B5EF4-FFF2-40B4-BE49-F238E27FC236}">
                <a16:creationId xmlns:a16="http://schemas.microsoft.com/office/drawing/2014/main" id="{EE4148B2-4A77-E32D-32F9-030CE5AD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64" y="1586423"/>
            <a:ext cx="1047166" cy="6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0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DE8A-2E41-BF54-C465-D55EC9A1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Hoever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tellen</a:t>
            </a:r>
            <a:r>
              <a:rPr lang="en-US" dirty="0"/>
              <a:t> op je </a:t>
            </a:r>
            <a:r>
              <a:rPr lang="en-US" dirty="0" err="1"/>
              <a:t>vingers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C5E4A-E2E6-607C-FAFC-136B5573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33396-0655-85D0-90A8-972FC822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FEF7-DCFA-1B07-5F07-B1A10450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6" name="Picture 2" descr="18 Gestures That Can Cause Offense Around the World | ShermansTravel">
            <a:extLst>
              <a:ext uri="{FF2B5EF4-FFF2-40B4-BE49-F238E27FC236}">
                <a16:creationId xmlns:a16="http://schemas.microsoft.com/office/drawing/2014/main" id="{4A15C289-B206-248D-7BAF-4BEFB447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16" y="1726181"/>
            <a:ext cx="4370816" cy="28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C73AB-3FC0-873F-9401-77D243F53FE4}"/>
              </a:ext>
            </a:extLst>
          </p:cNvPr>
          <p:cNvSpPr txBox="1"/>
          <p:nvPr/>
        </p:nvSpPr>
        <p:spPr>
          <a:xfrm>
            <a:off x="6543676" y="1257300"/>
            <a:ext cx="131446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1023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08B53-1C25-D7FB-3D0E-37881F29590E}"/>
              </a:ext>
            </a:extLst>
          </p:cNvPr>
          <p:cNvSpPr txBox="1"/>
          <p:nvPr/>
        </p:nvSpPr>
        <p:spPr>
          <a:xfrm>
            <a:off x="9486033" y="1825392"/>
            <a:ext cx="912644" cy="34667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512 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256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128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64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32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16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8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4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2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1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---- (+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1023</a:t>
            </a:r>
          </a:p>
          <a:p>
            <a:endParaRPr lang="en-US" sz="1733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2" descr="hand both: 512,256,128,64,32,16,8,4,2,1">
            <a:extLst>
              <a:ext uri="{FF2B5EF4-FFF2-40B4-BE49-F238E27FC236}">
                <a16:creationId xmlns:a16="http://schemas.microsoft.com/office/drawing/2014/main" id="{C505A2EC-1BDE-B457-25C9-97FC433CC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-1"/>
          <a:stretch/>
        </p:blipFill>
        <p:spPr bwMode="auto">
          <a:xfrm>
            <a:off x="5984863" y="4988286"/>
            <a:ext cx="2569984" cy="1204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4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0BDA-3F2E-711C-5B45-74887E62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tot </a:t>
            </a:r>
            <a:r>
              <a:rPr lang="en-US" sz="3200" u="sng" dirty="0" err="1"/>
              <a:t>meer</a:t>
            </a:r>
            <a:r>
              <a:rPr lang="en-US" sz="3200" u="sng" dirty="0"/>
              <a:t> </a:t>
            </a:r>
            <a:r>
              <a:rPr lang="en-US" dirty="0"/>
              <a:t>dan 2000 </a:t>
            </a:r>
            <a:r>
              <a:rPr lang="en-US" dirty="0" err="1"/>
              <a:t>tellen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B3C43-3B46-98CE-AC6F-E6489BD77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FBD8A-E7C7-DA69-EEEB-A476DD09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4098" name="Picture 2" descr="18 Gestures That Can Cause Offense Around the World | ShermansTravel">
            <a:extLst>
              <a:ext uri="{FF2B5EF4-FFF2-40B4-BE49-F238E27FC236}">
                <a16:creationId xmlns:a16="http://schemas.microsoft.com/office/drawing/2014/main" id="{EBF10AF0-02E9-3FE9-8E19-EB0AA8BF3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16" y="1726181"/>
            <a:ext cx="4370816" cy="28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B3BA9-AE5B-8BF2-FF12-B3719CC2FBF1}"/>
              </a:ext>
            </a:extLst>
          </p:cNvPr>
          <p:cNvSpPr txBox="1"/>
          <p:nvPr/>
        </p:nvSpPr>
        <p:spPr>
          <a:xfrm>
            <a:off x="6543676" y="1257300"/>
            <a:ext cx="131446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1023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6136B-15BA-9855-68AE-046A839F857C}"/>
              </a:ext>
            </a:extLst>
          </p:cNvPr>
          <p:cNvSpPr txBox="1"/>
          <p:nvPr/>
        </p:nvSpPr>
        <p:spPr>
          <a:xfrm>
            <a:off x="9486033" y="1825392"/>
            <a:ext cx="912644" cy="34667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512 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256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128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64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32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16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8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4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2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1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---- (+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1023</a:t>
            </a:r>
          </a:p>
          <a:p>
            <a:endParaRPr lang="en-US" sz="1733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2" descr="hand both: 512,256,128,64,32,16,8,4,2,1">
            <a:extLst>
              <a:ext uri="{FF2B5EF4-FFF2-40B4-BE49-F238E27FC236}">
                <a16:creationId xmlns:a16="http://schemas.microsoft.com/office/drawing/2014/main" id="{225A099F-2677-78D3-3391-96FA3FB18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-1"/>
          <a:stretch/>
        </p:blipFill>
        <p:spPr bwMode="auto">
          <a:xfrm>
            <a:off x="6376722" y="4988287"/>
            <a:ext cx="1900492" cy="89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420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0BDA-3F2E-711C-5B45-74887E62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tot </a:t>
            </a:r>
            <a:r>
              <a:rPr lang="en-US" dirty="0" err="1"/>
              <a:t>meer</a:t>
            </a:r>
            <a:r>
              <a:rPr lang="en-US" dirty="0"/>
              <a:t> dan 2000 </a:t>
            </a:r>
            <a:r>
              <a:rPr lang="en-US" dirty="0" err="1"/>
              <a:t>tellen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B3C43-3B46-98CE-AC6F-E6489BD77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FBD8A-E7C7-DA69-EEEB-A476DD09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4098" name="Picture 2" descr="18 Gestures That Can Cause Offense Around the World | ShermansTravel">
            <a:extLst>
              <a:ext uri="{FF2B5EF4-FFF2-40B4-BE49-F238E27FC236}">
                <a16:creationId xmlns:a16="http://schemas.microsoft.com/office/drawing/2014/main" id="{EBF10AF0-02E9-3FE9-8E19-EB0AA8BF3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216" y="1726181"/>
            <a:ext cx="4370816" cy="2872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B3BA9-AE5B-8BF2-FF12-B3719CC2FBF1}"/>
              </a:ext>
            </a:extLst>
          </p:cNvPr>
          <p:cNvSpPr txBox="1"/>
          <p:nvPr/>
        </p:nvSpPr>
        <p:spPr>
          <a:xfrm>
            <a:off x="6543676" y="1257300"/>
            <a:ext cx="131446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1023</a:t>
            </a:r>
          </a:p>
        </p:txBody>
      </p:sp>
      <p:pic>
        <p:nvPicPr>
          <p:cNvPr id="4102" name="Picture 6" descr="Albert Einstein">
            <a:extLst>
              <a:ext uri="{FF2B5EF4-FFF2-40B4-BE49-F238E27FC236}">
                <a16:creationId xmlns:a16="http://schemas.microsoft.com/office/drawing/2014/main" id="{2C42ADE7-42AD-F5E6-ECD7-F33B8B25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35" y="1428479"/>
            <a:ext cx="2298693" cy="229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lbert Einstein | European Youth Portal">
            <a:extLst>
              <a:ext uri="{FF2B5EF4-FFF2-40B4-BE49-F238E27FC236}">
                <a16:creationId xmlns:a16="http://schemas.microsoft.com/office/drawing/2014/main" id="{6D534215-760C-70FE-B353-6769F49D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9848" y="3460479"/>
            <a:ext cx="2302653" cy="2014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CAB5ED2-9B71-3888-A114-47C2162FAEBE}"/>
              </a:ext>
            </a:extLst>
          </p:cNvPr>
          <p:cNvSpPr/>
          <p:nvPr/>
        </p:nvSpPr>
        <p:spPr>
          <a:xfrm>
            <a:off x="477676" y="3247772"/>
            <a:ext cx="1123565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1024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DA0A6D-0E29-EF85-CFB8-D9593B0A37ED}"/>
              </a:ext>
            </a:extLst>
          </p:cNvPr>
          <p:cNvSpPr/>
          <p:nvPr/>
        </p:nvSpPr>
        <p:spPr>
          <a:xfrm>
            <a:off x="2091146" y="5149572"/>
            <a:ext cx="1123565" cy="609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6136B-15BA-9855-68AE-046A839F857C}"/>
              </a:ext>
            </a:extLst>
          </p:cNvPr>
          <p:cNvSpPr txBox="1"/>
          <p:nvPr/>
        </p:nvSpPr>
        <p:spPr>
          <a:xfrm>
            <a:off x="9486033" y="1825392"/>
            <a:ext cx="912644" cy="34667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512 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256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128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64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32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16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8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4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2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1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---- (+</a:t>
            </a:r>
          </a:p>
          <a:p>
            <a:r>
              <a:rPr lang="en-US" sz="1733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1023</a:t>
            </a:r>
          </a:p>
          <a:p>
            <a:endParaRPr lang="en-US" sz="1733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6605-AACB-5C31-FA01-2A0DA3A1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10FC-04F0-FCB6-35F6-44D58D57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1D73B-410B-40CF-2E54-AAFFF883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31FF6-E3DA-E43C-3067-0051E6CD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7170" name="Picture 2" descr="Albert einstein, hands, einstein, albert, face, HD wallpaper | Peakpx">
            <a:extLst>
              <a:ext uri="{FF2B5EF4-FFF2-40B4-BE49-F238E27FC236}">
                <a16:creationId xmlns:a16="http://schemas.microsoft.com/office/drawing/2014/main" id="{609A9078-DBE0-3E1A-F0EB-EDFFCF888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571500"/>
            <a:ext cx="1016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2F9E1-BBD0-5DE2-F530-8CB10666B6DB}"/>
              </a:ext>
            </a:extLst>
          </p:cNvPr>
          <p:cNvSpPr/>
          <p:nvPr/>
        </p:nvSpPr>
        <p:spPr>
          <a:xfrm>
            <a:off x="985328" y="96439"/>
            <a:ext cx="4446089" cy="2482667"/>
          </a:xfrm>
          <a:prstGeom prst="rect">
            <a:avLst/>
          </a:prstGeom>
          <a:noFill/>
        </p:spPr>
        <p:txBody>
          <a:bodyPr wrap="none" lIns="121920" tIns="60960" rIns="121920" bIns="6096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5333" b="1" dirty="0">
                <a:ln/>
                <a:solidFill>
                  <a:schemeClr val="accent3"/>
                </a:solidFill>
              </a:rPr>
              <a:t>2047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725A0A-6F75-032F-5DF8-EB30C1028EF5}"/>
              </a:ext>
            </a:extLst>
          </p:cNvPr>
          <p:cNvSpPr/>
          <p:nvPr/>
        </p:nvSpPr>
        <p:spPr>
          <a:xfrm>
            <a:off x="5900386" y="4831306"/>
            <a:ext cx="1123565" cy="392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1024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0232CB-DDB6-4573-826D-322987E1F6DD}"/>
              </a:ext>
            </a:extLst>
          </p:cNvPr>
          <p:cNvSpPr/>
          <p:nvPr/>
        </p:nvSpPr>
        <p:spPr>
          <a:xfrm>
            <a:off x="2399998" y="4421871"/>
            <a:ext cx="1123565" cy="3929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1023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1A00A-E91A-1000-8563-454A23FF8624}"/>
              </a:ext>
            </a:extLst>
          </p:cNvPr>
          <p:cNvSpPr txBox="1"/>
          <p:nvPr/>
        </p:nvSpPr>
        <p:spPr>
          <a:xfrm>
            <a:off x="5674748" y="6303223"/>
            <a:ext cx="5372176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 err="1"/>
              <a:t>binair</a:t>
            </a:r>
            <a:r>
              <a:rPr lang="en-US" sz="1733" dirty="0"/>
              <a:t>: 11111111111  (11 </a:t>
            </a:r>
            <a:r>
              <a:rPr lang="en-US" sz="1733" dirty="0" err="1"/>
              <a:t>enen</a:t>
            </a:r>
            <a:r>
              <a:rPr lang="en-US" sz="1733" dirty="0"/>
              <a:t> – </a:t>
            </a:r>
            <a:r>
              <a:rPr lang="en-US" sz="1733" dirty="0" err="1"/>
              <a:t>tien</a:t>
            </a:r>
            <a:r>
              <a:rPr lang="en-US" sz="1733" dirty="0"/>
              <a:t> </a:t>
            </a:r>
            <a:r>
              <a:rPr lang="en-US" sz="1733" dirty="0" err="1"/>
              <a:t>vingers</a:t>
            </a:r>
            <a:r>
              <a:rPr lang="en-US" sz="1733" dirty="0"/>
              <a:t> </a:t>
            </a:r>
            <a:r>
              <a:rPr lang="en-US" sz="1733" dirty="0" err="1"/>
              <a:t>en</a:t>
            </a:r>
            <a:r>
              <a:rPr lang="en-US" sz="1733" dirty="0"/>
              <a:t> </a:t>
            </a:r>
            <a:r>
              <a:rPr lang="en-US" sz="1733" dirty="0" err="1"/>
              <a:t>een</a:t>
            </a:r>
            <a:r>
              <a:rPr lang="en-US" sz="1733" dirty="0"/>
              <a:t> tong)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F83B6-43EC-DD18-FA27-EF5AEB14B7E0}"/>
              </a:ext>
            </a:extLst>
          </p:cNvPr>
          <p:cNvSpPr txBox="1"/>
          <p:nvPr/>
        </p:nvSpPr>
        <p:spPr>
          <a:xfrm>
            <a:off x="10112179" y="2603163"/>
            <a:ext cx="912644" cy="37334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1024 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512 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256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128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64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32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16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8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4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2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1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---- (+</a:t>
            </a:r>
          </a:p>
          <a:p>
            <a:r>
              <a:rPr lang="en-US" sz="1733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2047</a:t>
            </a:r>
          </a:p>
          <a:p>
            <a:endParaRPr lang="en-US" sz="1733" dirty="0" err="1">
              <a:solidFill>
                <a:schemeClr val="accent3">
                  <a:lumMod val="40000"/>
                  <a:lumOff val="60000"/>
                </a:schemeClr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9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43BA-1FC2-F1A0-83CA-6D04A617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oor with a sign on it&#10;&#10;Description automatically generated">
            <a:extLst>
              <a:ext uri="{FF2B5EF4-FFF2-40B4-BE49-F238E27FC236}">
                <a16:creationId xmlns:a16="http://schemas.microsoft.com/office/drawing/2014/main" id="{9E556F3E-EA25-E8EA-AB3C-DB86DF52D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72" y="191897"/>
            <a:ext cx="4740712" cy="6320950"/>
          </a:xfrm>
        </p:spPr>
      </p:pic>
      <p:pic>
        <p:nvPicPr>
          <p:cNvPr id="7" name="Picture 6" descr="A poster on a wall&#10;&#10;Description automatically generated">
            <a:extLst>
              <a:ext uri="{FF2B5EF4-FFF2-40B4-BE49-F238E27FC236}">
                <a16:creationId xmlns:a16="http://schemas.microsoft.com/office/drawing/2014/main" id="{D0B97A46-199E-1DA9-8D17-287687CF9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3228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4549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943BA-1FC2-F1A0-83CA-6D04A6170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 descr="A poster on a wall&#10;&#10;Description automatically generated">
            <a:extLst>
              <a:ext uri="{FF2B5EF4-FFF2-40B4-BE49-F238E27FC236}">
                <a16:creationId xmlns:a16="http://schemas.microsoft.com/office/drawing/2014/main" id="{D0B97A46-199E-1DA9-8D17-287687CF9A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0599" y="-10560542"/>
            <a:ext cx="12790064" cy="1705341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513F81-C378-60A6-A535-D912BD7288E5}"/>
              </a:ext>
            </a:extLst>
          </p:cNvPr>
          <p:cNvSpPr/>
          <p:nvPr/>
        </p:nvSpPr>
        <p:spPr>
          <a:xfrm>
            <a:off x="6819900" y="2057400"/>
            <a:ext cx="2324100" cy="2476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648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FD3A49-B225-CB84-21DC-6D11E8D53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dit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1F17B-7607-F889-A8F4-E70D52010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Plaatje van QR Code</a:t>
            </a:r>
          </a:p>
          <a:p>
            <a:r>
              <a:rPr lang="en-US" dirty="0"/>
              <a:t>Is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URL?</a:t>
            </a:r>
          </a:p>
          <a:p>
            <a:r>
              <a:rPr lang="en-US" dirty="0"/>
              <a:t>QR Code is data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afgesproken</a:t>
            </a:r>
            <a:r>
              <a:rPr lang="en-US" dirty="0"/>
              <a:t> </a:t>
            </a:r>
            <a:r>
              <a:rPr lang="en-US" dirty="0" err="1"/>
              <a:t>formaat</a:t>
            </a:r>
            <a:r>
              <a:rPr lang="en-US" dirty="0"/>
              <a:t> =&gt;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standaard</a:t>
            </a:r>
            <a:r>
              <a:rPr lang="en-US" dirty="0"/>
              <a:t>.</a:t>
            </a:r>
          </a:p>
          <a:p>
            <a:r>
              <a:rPr lang="en-US" dirty="0" err="1"/>
              <a:t>Telefoons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het </a:t>
            </a:r>
            <a:r>
              <a:rPr lang="en-US" dirty="0" err="1"/>
              <a:t>plaatje</a:t>
            </a:r>
            <a:r>
              <a:rPr lang="en-US" dirty="0"/>
              <a:t> </a:t>
            </a:r>
            <a:r>
              <a:rPr lang="en-US" dirty="0" err="1"/>
              <a:t>herkennen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QR Code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de data </a:t>
            </a:r>
            <a:r>
              <a:rPr lang="en-US" dirty="0" err="1"/>
              <a:t>uit</a:t>
            </a:r>
            <a:r>
              <a:rPr lang="en-US" dirty="0"/>
              <a:t> het </a:t>
            </a:r>
            <a:r>
              <a:rPr lang="en-US" dirty="0" err="1"/>
              <a:t>plaatje</a:t>
            </a:r>
            <a:r>
              <a:rPr lang="en-US" dirty="0"/>
              <a:t> </a:t>
            </a:r>
            <a:r>
              <a:rPr lang="en-US" dirty="0" err="1"/>
              <a:t>halen</a:t>
            </a:r>
            <a:r>
              <a:rPr lang="en-US" dirty="0"/>
              <a:t>. Die data </a:t>
            </a:r>
            <a:r>
              <a:rPr lang="en-US" dirty="0" err="1"/>
              <a:t>kán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Url</a:t>
            </a:r>
            <a:r>
              <a:rPr lang="en-US" dirty="0"/>
              <a:t> voorstellen </a:t>
            </a:r>
            <a:r>
              <a:rPr lang="en-US" dirty="0" err="1"/>
              <a:t>en</a:t>
            </a:r>
            <a:r>
              <a:rPr lang="en-US" dirty="0"/>
              <a:t> de </a:t>
            </a:r>
            <a:r>
              <a:rPr lang="en-US" dirty="0" err="1"/>
              <a:t>telefoon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browser </a:t>
            </a:r>
            <a:r>
              <a:rPr lang="en-US" dirty="0" err="1"/>
              <a:t>openen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de data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heel </a:t>
            </a:r>
            <a:r>
              <a:rPr lang="en-US" dirty="0" err="1"/>
              <a:t>anders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pPr lvl="1"/>
            <a:r>
              <a:rPr lang="en-US" dirty="0"/>
              <a:t>max 3KB (31329 modules – 177 x 177)</a:t>
            </a:r>
          </a:p>
          <a:p>
            <a:r>
              <a:rPr lang="en-US" dirty="0"/>
              <a:t>QR = quick response </a:t>
            </a:r>
          </a:p>
        </p:txBody>
      </p:sp>
    </p:spTree>
    <p:extLst>
      <p:ext uri="{BB962C8B-B14F-4D97-AF65-F5344CB8AC3E}">
        <p14:creationId xmlns:p14="http://schemas.microsoft.com/office/powerpoint/2010/main" val="40468891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6252-CBE0-1352-FB0E-571A71A16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C7663-31D6-9232-7FB7-4A6DE9A8BA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Standaard</a:t>
            </a:r>
            <a:endParaRPr lang="en-US" dirty="0"/>
          </a:p>
          <a:p>
            <a:r>
              <a:rPr lang="en-US" dirty="0" err="1"/>
              <a:t>Visualisatie</a:t>
            </a:r>
            <a:r>
              <a:rPr lang="en-US" dirty="0"/>
              <a:t> van data</a:t>
            </a:r>
          </a:p>
          <a:p>
            <a:r>
              <a:rPr lang="en-US" dirty="0" err="1"/>
              <a:t>Maximaal</a:t>
            </a:r>
            <a:r>
              <a:rPr lang="en-US" dirty="0"/>
              <a:t> 177 x 177 modules</a:t>
            </a:r>
          </a:p>
          <a:p>
            <a:pPr lvl="1"/>
            <a:r>
              <a:rPr lang="en-US" dirty="0"/>
              <a:t>7089 </a:t>
            </a:r>
            <a:r>
              <a:rPr lang="en-US" dirty="0" err="1"/>
              <a:t>tekens</a:t>
            </a:r>
            <a:r>
              <a:rPr lang="en-US" dirty="0"/>
              <a:t> / 3KB</a:t>
            </a:r>
          </a:p>
          <a:p>
            <a:r>
              <a:rPr lang="en-US" dirty="0"/>
              <a:t>Data </a:t>
            </a:r>
            <a:r>
              <a:rPr lang="en-US" dirty="0" err="1"/>
              <a:t>kan</a:t>
            </a:r>
            <a:r>
              <a:rPr lang="en-US" dirty="0"/>
              <a:t> staan </a:t>
            </a:r>
            <a:r>
              <a:rPr lang="en-US" dirty="0" err="1"/>
              <a:t>voor</a:t>
            </a:r>
            <a:endParaRPr lang="en-US" dirty="0"/>
          </a:p>
          <a:p>
            <a:pPr lvl="1"/>
            <a:r>
              <a:rPr lang="en-US" dirty="0"/>
              <a:t>URL</a:t>
            </a:r>
          </a:p>
          <a:p>
            <a:pPr lvl="1"/>
            <a:r>
              <a:rPr lang="en-US" dirty="0"/>
              <a:t>Text</a:t>
            </a:r>
          </a:p>
          <a:p>
            <a:pPr lvl="1"/>
            <a:r>
              <a:rPr lang="en-US" dirty="0" err="1"/>
              <a:t>Locatie</a:t>
            </a:r>
            <a:endParaRPr lang="en-US" dirty="0"/>
          </a:p>
          <a:p>
            <a:pPr lvl="1"/>
            <a:r>
              <a:rPr lang="en-US" dirty="0" err="1"/>
              <a:t>WiFi</a:t>
            </a:r>
            <a:r>
              <a:rPr lang="en-US" dirty="0"/>
              <a:t> details</a:t>
            </a:r>
          </a:p>
          <a:p>
            <a:pPr lvl="1"/>
            <a:r>
              <a:rPr lang="en-US" dirty="0" err="1"/>
              <a:t>Telefoonnummer</a:t>
            </a:r>
            <a:endParaRPr lang="en-US" dirty="0"/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QR Code scanner </a:t>
            </a:r>
            <a:r>
              <a:rPr lang="en-US" dirty="0" err="1"/>
              <a:t>interpreteert</a:t>
            </a:r>
            <a:br>
              <a:rPr lang="en-US" dirty="0"/>
            </a:br>
            <a:r>
              <a:rPr lang="en-US" dirty="0" err="1"/>
              <a:t>ruwe</a:t>
            </a:r>
            <a:r>
              <a:rPr lang="en-US" dirty="0"/>
              <a:t> data</a:t>
            </a:r>
          </a:p>
        </p:txBody>
      </p:sp>
      <p:pic>
        <p:nvPicPr>
          <p:cNvPr id="2050" name="Picture 2" descr="Hoe werkt de techniek achter een QR code?">
            <a:extLst>
              <a:ext uri="{FF2B5EF4-FFF2-40B4-BE49-F238E27FC236}">
                <a16:creationId xmlns:a16="http://schemas.microsoft.com/office/drawing/2014/main" id="{6DC04C27-AA4F-5097-D3C1-C1C559703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99" y="793461"/>
            <a:ext cx="5699414" cy="569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0087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BAE5F-D077-4485-8C05-7F616EB0F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A01511-A006-4311-8256-EDA2823FAA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8DCD4B-BD20-4308-8023-C64DE42EA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18434" name="Picture 2" descr="Image result for the creation darkness and light">
            <a:extLst>
              <a:ext uri="{FF2B5EF4-FFF2-40B4-BE49-F238E27FC236}">
                <a16:creationId xmlns:a16="http://schemas.microsoft.com/office/drawing/2014/main" id="{EDE87B8F-38C9-46C2-A44B-448E12C0B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2213" y="-447040"/>
            <a:ext cx="12714393" cy="7498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843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23DA1-B767-4E86-A5D4-54F0419858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3A5C66-75F4-48E6-8D8B-CEA030FB1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4A405B-34A7-4CD3-9C69-C0F485B3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172AD1-E697-4108-8D50-3230DCB868E0}"/>
              </a:ext>
            </a:extLst>
          </p:cNvPr>
          <p:cNvSpPr/>
          <p:nvPr/>
        </p:nvSpPr>
        <p:spPr>
          <a:xfrm>
            <a:off x="-96320" y="-537827"/>
            <a:ext cx="6624320" cy="7933653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E29794-645D-4CF8-8AE7-090A0DA2C2FC}"/>
              </a:ext>
            </a:extLst>
          </p:cNvPr>
          <p:cNvSpPr/>
          <p:nvPr/>
        </p:nvSpPr>
        <p:spPr>
          <a:xfrm>
            <a:off x="6479843" y="-537827"/>
            <a:ext cx="6624320" cy="793365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2479305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45C9-84F3-C274-7ABE-80A0BBF8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Analyseer</a:t>
            </a:r>
            <a:r>
              <a:rPr lang="en-US" dirty="0"/>
              <a:t> uitkomsten </a:t>
            </a:r>
            <a:br>
              <a:rPr lang="en-US" dirty="0"/>
            </a:br>
            <a:r>
              <a:rPr lang="en-US" dirty="0"/>
              <a:t>Onderzoek </a:t>
            </a:r>
            <a:r>
              <a:rPr lang="en-US" dirty="0" err="1"/>
              <a:t>naar</a:t>
            </a:r>
            <a:r>
              <a:rPr lang="en-US" dirty="0"/>
              <a:t> Huis-School </a:t>
            </a:r>
            <a:r>
              <a:rPr lang="en-US" dirty="0" err="1"/>
              <a:t>reisbeweging</a:t>
            </a:r>
            <a:endParaRPr lang="en-US" dirty="0"/>
          </a:p>
        </p:txBody>
      </p:sp>
      <p:pic>
        <p:nvPicPr>
          <p:cNvPr id="4" name="Content Placeholder 4" descr="Clipboard with solid fill">
            <a:extLst>
              <a:ext uri="{FF2B5EF4-FFF2-40B4-BE49-F238E27FC236}">
                <a16:creationId xmlns:a16="http://schemas.microsoft.com/office/drawing/2014/main" id="{A08788D1-52E5-157E-84F4-68E6E424B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510" y="1431758"/>
            <a:ext cx="3607719" cy="360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9D8B9-8A7A-F89E-40CF-676D4628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571" y="2294874"/>
            <a:ext cx="1913479" cy="21024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73184-49DA-3E7C-3E93-0D0EC2B97AE6}"/>
              </a:ext>
            </a:extLst>
          </p:cNvPr>
          <p:cNvCxnSpPr>
            <a:cxnSpLocks/>
          </p:cNvCxnSpPr>
          <p:nvPr/>
        </p:nvCxnSpPr>
        <p:spPr>
          <a:xfrm>
            <a:off x="2401157" y="4717652"/>
            <a:ext cx="161569" cy="358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6BF4353-FFF2-BE50-3127-DC57FF4330F1}"/>
              </a:ext>
            </a:extLst>
          </p:cNvPr>
          <p:cNvSpPr/>
          <p:nvPr/>
        </p:nvSpPr>
        <p:spPr>
          <a:xfrm>
            <a:off x="2286000" y="5076281"/>
            <a:ext cx="1227221" cy="1325563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400B5-D5E6-3BB5-543F-3D20647311B7}"/>
              </a:ext>
            </a:extLst>
          </p:cNvPr>
          <p:cNvSpPr/>
          <p:nvPr/>
        </p:nvSpPr>
        <p:spPr>
          <a:xfrm>
            <a:off x="6371189" y="2021201"/>
            <a:ext cx="5371632" cy="447167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DE991C49-A1BA-B78D-C00D-DA3A50BEB069}"/>
              </a:ext>
            </a:extLst>
          </p:cNvPr>
          <p:cNvSpPr/>
          <p:nvPr/>
        </p:nvSpPr>
        <p:spPr>
          <a:xfrm>
            <a:off x="7179117" y="2371929"/>
            <a:ext cx="3986188" cy="3607765"/>
          </a:xfrm>
          <a:prstGeom prst="can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Frequently Asked Questions - DuckDB">
            <a:extLst>
              <a:ext uri="{FF2B5EF4-FFF2-40B4-BE49-F238E27FC236}">
                <a16:creationId xmlns:a16="http://schemas.microsoft.com/office/drawing/2014/main" id="{4A8FA27F-4CF5-90EE-5DC4-D10B1A842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5"/>
          <a:stretch/>
        </p:blipFill>
        <p:spPr bwMode="auto">
          <a:xfrm>
            <a:off x="9751204" y="4437765"/>
            <a:ext cx="1476732" cy="14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7A8296-6A60-DCA9-D629-5AB9DF74DA75}"/>
              </a:ext>
            </a:extLst>
          </p:cNvPr>
          <p:cNvSpPr txBox="1"/>
          <p:nvPr/>
        </p:nvSpPr>
        <p:spPr>
          <a:xfrm>
            <a:off x="6308558" y="1958571"/>
            <a:ext cx="178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Browser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22E432-9173-7909-2FBE-6B6C0AB61BFD}"/>
              </a:ext>
            </a:extLst>
          </p:cNvPr>
          <p:cNvSpPr/>
          <p:nvPr/>
        </p:nvSpPr>
        <p:spPr>
          <a:xfrm>
            <a:off x="3350958" y="3741821"/>
            <a:ext cx="3916114" cy="2237873"/>
          </a:xfrm>
          <a:custGeom>
            <a:avLst/>
            <a:gdLst>
              <a:gd name="connsiteX0" fmla="*/ 80052 w 2390115"/>
              <a:gd name="connsiteY0" fmla="*/ 2684725 h 2684725"/>
              <a:gd name="connsiteX1" fmla="*/ 573347 w 2390115"/>
              <a:gd name="connsiteY1" fmla="*/ 1216873 h 2684725"/>
              <a:gd name="connsiteX2" fmla="*/ 68021 w 2390115"/>
              <a:gd name="connsiteY2" fmla="*/ 146062 h 2684725"/>
              <a:gd name="connsiteX3" fmla="*/ 2390115 w 2390115"/>
              <a:gd name="connsiteY3" fmla="*/ 37778 h 268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115" h="2684725">
                <a:moveTo>
                  <a:pt x="80052" y="2684725"/>
                </a:moveTo>
                <a:cubicBezTo>
                  <a:pt x="327702" y="2162354"/>
                  <a:pt x="575352" y="1639983"/>
                  <a:pt x="573347" y="1216873"/>
                </a:cubicBezTo>
                <a:cubicBezTo>
                  <a:pt x="571342" y="793763"/>
                  <a:pt x="-234774" y="342578"/>
                  <a:pt x="68021" y="146062"/>
                </a:cubicBezTo>
                <a:cubicBezTo>
                  <a:pt x="370816" y="-50454"/>
                  <a:pt x="1380465" y="-6338"/>
                  <a:pt x="2390115" y="377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31DE45-228F-342A-FAAA-096343735423}"/>
              </a:ext>
            </a:extLst>
          </p:cNvPr>
          <p:cNvSpPr/>
          <p:nvPr/>
        </p:nvSpPr>
        <p:spPr>
          <a:xfrm>
            <a:off x="7267072" y="3427317"/>
            <a:ext cx="818148" cy="10104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ruwe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</p:txBody>
      </p:sp>
      <p:pic>
        <p:nvPicPr>
          <p:cNvPr id="17" name="Graphic 16" descr="Group with solid fill">
            <a:extLst>
              <a:ext uri="{FF2B5EF4-FFF2-40B4-BE49-F238E27FC236}">
                <a16:creationId xmlns:a16="http://schemas.microsoft.com/office/drawing/2014/main" id="{5503D20C-AB0E-7CFF-CD42-27038754B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7062" y="1477308"/>
            <a:ext cx="1199095" cy="1199095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640875C6-A064-5A63-3681-965BC4D96619}"/>
              </a:ext>
            </a:extLst>
          </p:cNvPr>
          <p:cNvSpPr/>
          <p:nvPr/>
        </p:nvSpPr>
        <p:spPr>
          <a:xfrm rot="3667473">
            <a:off x="3090885" y="1960054"/>
            <a:ext cx="273344" cy="77575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F6331-12CC-33CA-F964-66168E015BD3}"/>
              </a:ext>
            </a:extLst>
          </p:cNvPr>
          <p:cNvSpPr/>
          <p:nvPr/>
        </p:nvSpPr>
        <p:spPr>
          <a:xfrm>
            <a:off x="8647931" y="3427316"/>
            <a:ext cx="1142912" cy="13109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</a:t>
            </a:r>
            <a:r>
              <a:rPr lang="en-US" b="1" dirty="0"/>
              <a:t>SURVEY_RESULTS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DD289D-8722-1D6E-0426-CD8C134B2F04}"/>
              </a:ext>
            </a:extLst>
          </p:cNvPr>
          <p:cNvSpPr/>
          <p:nvPr/>
        </p:nvSpPr>
        <p:spPr>
          <a:xfrm>
            <a:off x="8055304" y="3741821"/>
            <a:ext cx="592627" cy="28875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D59781-A516-A39A-2096-0C22E70FBEC2}"/>
              </a:ext>
            </a:extLst>
          </p:cNvPr>
          <p:cNvCxnSpPr/>
          <p:nvPr/>
        </p:nvCxnSpPr>
        <p:spPr>
          <a:xfrm flipH="1">
            <a:off x="8229600" y="3547068"/>
            <a:ext cx="221064" cy="622998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3C61192-9096-C1E2-BBC2-8A2DD82EAD50}"/>
              </a:ext>
            </a:extLst>
          </p:cNvPr>
          <p:cNvCxnSpPr>
            <a:cxnSpLocks/>
          </p:cNvCxnSpPr>
          <p:nvPr/>
        </p:nvCxnSpPr>
        <p:spPr>
          <a:xfrm>
            <a:off x="8229600" y="3547068"/>
            <a:ext cx="221064" cy="622998"/>
          </a:xfrm>
          <a:prstGeom prst="line">
            <a:avLst/>
          </a:prstGeom>
          <a:ln w="381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67AC962F-EB37-5A02-7E51-B47BC13A006A}"/>
              </a:ext>
            </a:extLst>
          </p:cNvPr>
          <p:cNvSpPr/>
          <p:nvPr/>
        </p:nvSpPr>
        <p:spPr>
          <a:xfrm>
            <a:off x="8055304" y="4195812"/>
            <a:ext cx="592627" cy="28875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16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Image result for zero and one">
            <a:extLst>
              <a:ext uri="{FF2B5EF4-FFF2-40B4-BE49-F238E27FC236}">
                <a16:creationId xmlns:a16="http://schemas.microsoft.com/office/drawing/2014/main" id="{C803E753-43DF-4032-844B-467B2CAE6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005" y="1438560"/>
            <a:ext cx="8831999" cy="465888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28E997-85B1-4387-8780-F83A3512F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624000" y="6672000"/>
            <a:ext cx="4320000" cy="144000"/>
          </a:xfrm>
        </p:spPr>
        <p:txBody>
          <a:bodyPr anchor="t">
            <a:normAutofit fontScale="32500" lnSpcReduction="20000"/>
          </a:bodyPr>
          <a:lstStyle/>
          <a:p>
            <a:pPr>
              <a:spcAft>
                <a:spcPts val="800"/>
              </a:spcAft>
            </a:pPr>
            <a:endParaRPr lang="nl-NL" dirty="0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3649609-264A-4FCD-BF8E-B7E18BE49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8750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539F4-E4DE-4E55-AC29-96A3B05111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6543AE-C562-421F-90C7-1D27CF0483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1204C-5C82-4B0C-800D-839E6BE30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9C0B4ABE-29F6-43A7-B086-B3C3EFF17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05534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2929B-905D-4CCE-BCB2-5FD25BBA5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85EF76D-800A-4F77-BF17-94BE438D8087}"/>
              </a:ext>
            </a:extLst>
          </p:cNvPr>
          <p:cNvGrpSpPr/>
          <p:nvPr/>
        </p:nvGrpSpPr>
        <p:grpSpPr>
          <a:xfrm>
            <a:off x="2082713" y="-246933"/>
            <a:ext cx="8026575" cy="7042666"/>
            <a:chOff x="1562034" y="0"/>
            <a:chExt cx="6019931" cy="5282000"/>
          </a:xfrm>
        </p:grpSpPr>
        <p:pic>
          <p:nvPicPr>
            <p:cNvPr id="7" name="Picture 6" descr="A picture containing diagram&#10;&#10;Description automatically generated">
              <a:extLst>
                <a:ext uri="{FF2B5EF4-FFF2-40B4-BE49-F238E27FC236}">
                  <a16:creationId xmlns:a16="http://schemas.microsoft.com/office/drawing/2014/main" id="{44FB4B4A-ACF0-4B9A-8464-BA3B830FF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tretch>
              <a:fillRect/>
            </a:stretch>
          </p:blipFill>
          <p:spPr>
            <a:xfrm>
              <a:off x="1562034" y="0"/>
              <a:ext cx="6019931" cy="5143500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6C23420-A3E1-4AFB-B3A7-FA6B88AB7E4E}"/>
                </a:ext>
              </a:extLst>
            </p:cNvPr>
            <p:cNvSpPr txBox="1"/>
            <p:nvPr/>
          </p:nvSpPr>
          <p:spPr>
            <a:xfrm>
              <a:off x="1562034" y="5143500"/>
              <a:ext cx="6019931" cy="13850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>
                  <a:hlinkClick r:id="rId4" tooltip="https://courses.lumenlearning.com/introchem/chapter/molecules/"/>
                </a:rPr>
                <a:t>This Photo</a:t>
              </a:r>
              <a:r>
                <a:rPr lang="en-US" sz="1200"/>
                <a:t> by Unknown Author is licensed under </a:t>
              </a:r>
              <a:r>
                <a:rPr lang="en-US" sz="1200">
                  <a:hlinkClick r:id="rId5" tooltip="https://creativecommons.org/licenses/by-sa/3.0/"/>
                </a:rPr>
                <a:t>CC BY-SA</a:t>
              </a:r>
              <a:endParaRPr 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7CFF1A2-7634-4754-94AD-CACBA1CCEA63}"/>
                </a:ext>
              </a:extLst>
            </p:cNvPr>
            <p:cNvSpPr txBox="1"/>
            <p:nvPr/>
          </p:nvSpPr>
          <p:spPr>
            <a:xfrm>
              <a:off x="2073078" y="1544320"/>
              <a:ext cx="246462" cy="553998"/>
            </a:xfrm>
            <a:prstGeom prst="rect">
              <a:avLst/>
            </a:prstGeom>
            <a:solidFill>
              <a:srgbClr val="EBEBEB"/>
            </a:solidFill>
            <a:effectLst>
              <a:softEdge rad="635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0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8818737-BAA8-4ADB-A4CE-D6B0BE4F003F}"/>
                </a:ext>
              </a:extLst>
            </p:cNvPr>
            <p:cNvSpPr txBox="1"/>
            <p:nvPr/>
          </p:nvSpPr>
          <p:spPr>
            <a:xfrm>
              <a:off x="1780453" y="3444240"/>
              <a:ext cx="301765" cy="492491"/>
            </a:xfrm>
            <a:prstGeom prst="rect">
              <a:avLst/>
            </a:prstGeom>
            <a:solidFill>
              <a:srgbClr val="CACACA"/>
            </a:solidFill>
            <a:effectLst>
              <a:softEdge rad="635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267" dirty="0"/>
                <a:t> 1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33F7E6B-9B64-4893-A95A-143371E602F0}"/>
                </a:ext>
              </a:extLst>
            </p:cNvPr>
            <p:cNvSpPr txBox="1"/>
            <p:nvPr/>
          </p:nvSpPr>
          <p:spPr>
            <a:xfrm>
              <a:off x="2219192" y="3719552"/>
              <a:ext cx="246462" cy="553998"/>
            </a:xfrm>
            <a:prstGeom prst="rect">
              <a:avLst/>
            </a:prstGeom>
            <a:solidFill>
              <a:srgbClr val="EBEBEB"/>
            </a:solidFill>
            <a:effectLst>
              <a:softEdge rad="635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C06BE5-1F03-47DE-8DC6-7751924D8119}"/>
                </a:ext>
              </a:extLst>
            </p:cNvPr>
            <p:cNvSpPr txBox="1"/>
            <p:nvPr/>
          </p:nvSpPr>
          <p:spPr>
            <a:xfrm>
              <a:off x="5004571" y="154384"/>
              <a:ext cx="301765" cy="492491"/>
            </a:xfrm>
            <a:prstGeom prst="rect">
              <a:avLst/>
            </a:prstGeom>
            <a:solidFill>
              <a:srgbClr val="EBEBEB"/>
            </a:solidFill>
            <a:effectLst>
              <a:softEdge rad="635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267" dirty="0"/>
                <a:t> 1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DEE21B4-4C7C-42A2-AEFA-41B06A2A8F4E}"/>
                </a:ext>
              </a:extLst>
            </p:cNvPr>
            <p:cNvSpPr txBox="1"/>
            <p:nvPr/>
          </p:nvSpPr>
          <p:spPr>
            <a:xfrm>
              <a:off x="5561828" y="238482"/>
              <a:ext cx="246462" cy="553998"/>
            </a:xfrm>
            <a:prstGeom prst="rect">
              <a:avLst/>
            </a:prstGeom>
            <a:solidFill>
              <a:srgbClr val="EBEBEB"/>
            </a:solidFill>
            <a:effectLst>
              <a:softEdge rad="635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0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090415C-573B-49C6-839F-11F10C0103A9}"/>
                </a:ext>
              </a:extLst>
            </p:cNvPr>
            <p:cNvSpPr txBox="1"/>
            <p:nvPr/>
          </p:nvSpPr>
          <p:spPr>
            <a:xfrm>
              <a:off x="6279210" y="462002"/>
              <a:ext cx="246462" cy="553998"/>
            </a:xfrm>
            <a:prstGeom prst="rect">
              <a:avLst/>
            </a:prstGeom>
            <a:solidFill>
              <a:srgbClr val="EBEBEB"/>
            </a:solidFill>
            <a:effectLst>
              <a:softEdge rad="635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BE20D29-4EAE-4ACD-8590-6DCCDDED5297}"/>
                </a:ext>
              </a:extLst>
            </p:cNvPr>
            <p:cNvSpPr txBox="1"/>
            <p:nvPr/>
          </p:nvSpPr>
          <p:spPr>
            <a:xfrm>
              <a:off x="6985264" y="3686359"/>
              <a:ext cx="265698" cy="430840"/>
            </a:xfrm>
            <a:prstGeom prst="rect">
              <a:avLst/>
            </a:prstGeom>
            <a:solidFill>
              <a:srgbClr val="D3D3D3"/>
            </a:solidFill>
            <a:effectLst>
              <a:softEdge rad="3175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733" dirty="0"/>
                <a:t> 1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F86ACE2-4EBB-439F-8375-7D4DF5D91BDF}"/>
                </a:ext>
              </a:extLst>
            </p:cNvPr>
            <p:cNvSpPr txBox="1"/>
            <p:nvPr/>
          </p:nvSpPr>
          <p:spPr>
            <a:xfrm>
              <a:off x="6069690" y="4504002"/>
              <a:ext cx="246462" cy="553998"/>
            </a:xfrm>
            <a:prstGeom prst="rect">
              <a:avLst/>
            </a:prstGeom>
            <a:solidFill>
              <a:srgbClr val="EBEBEB"/>
            </a:solidFill>
            <a:effectLst>
              <a:softEdge rad="635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0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6A815C2-F7D8-40FC-BEA6-CC689D776A17}"/>
                </a:ext>
              </a:extLst>
            </p:cNvPr>
            <p:cNvSpPr txBox="1"/>
            <p:nvPr/>
          </p:nvSpPr>
          <p:spPr>
            <a:xfrm>
              <a:off x="2871666" y="4183277"/>
              <a:ext cx="246462" cy="553998"/>
            </a:xfrm>
            <a:prstGeom prst="rect">
              <a:avLst/>
            </a:prstGeom>
            <a:solidFill>
              <a:srgbClr val="EBEBEB"/>
            </a:solidFill>
            <a:effectLst>
              <a:softEdge rad="635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0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EBC98CE-EB92-43B4-BA77-0C4C0CDA1972}"/>
                </a:ext>
              </a:extLst>
            </p:cNvPr>
            <p:cNvSpPr txBox="1"/>
            <p:nvPr/>
          </p:nvSpPr>
          <p:spPr>
            <a:xfrm>
              <a:off x="2792508" y="1784160"/>
              <a:ext cx="246462" cy="553998"/>
            </a:xfrm>
            <a:prstGeom prst="rect">
              <a:avLst/>
            </a:prstGeom>
            <a:solidFill>
              <a:srgbClr val="252525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168E34F-CDA2-4D4B-B639-7EAA51E1604E}"/>
                </a:ext>
              </a:extLst>
            </p:cNvPr>
            <p:cNvSpPr txBox="1"/>
            <p:nvPr/>
          </p:nvSpPr>
          <p:spPr>
            <a:xfrm>
              <a:off x="4339566" y="1746111"/>
              <a:ext cx="246462" cy="553998"/>
            </a:xfrm>
            <a:prstGeom prst="rect">
              <a:avLst/>
            </a:prstGeom>
            <a:solidFill>
              <a:srgbClr val="252525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1A0DAEF-1855-485C-9695-BAB115E99240}"/>
                </a:ext>
              </a:extLst>
            </p:cNvPr>
            <p:cNvSpPr txBox="1"/>
            <p:nvPr/>
          </p:nvSpPr>
          <p:spPr>
            <a:xfrm>
              <a:off x="5960765" y="2206003"/>
              <a:ext cx="246462" cy="553998"/>
            </a:xfrm>
            <a:prstGeom prst="rect">
              <a:avLst/>
            </a:prstGeom>
            <a:solidFill>
              <a:srgbClr val="252525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F3B8A55-1769-4319-98BC-FB8A7577802A}"/>
                </a:ext>
              </a:extLst>
            </p:cNvPr>
            <p:cNvSpPr txBox="1"/>
            <p:nvPr/>
          </p:nvSpPr>
          <p:spPr>
            <a:xfrm>
              <a:off x="6382054" y="3866032"/>
              <a:ext cx="246462" cy="553998"/>
            </a:xfrm>
            <a:prstGeom prst="rect">
              <a:avLst/>
            </a:prstGeom>
            <a:solidFill>
              <a:srgbClr val="252525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BE67E36-5F9F-4CD5-ABCB-FD1422344C5D}"/>
                </a:ext>
              </a:extLst>
            </p:cNvPr>
            <p:cNvSpPr txBox="1"/>
            <p:nvPr/>
          </p:nvSpPr>
          <p:spPr>
            <a:xfrm>
              <a:off x="4746032" y="3441177"/>
              <a:ext cx="246462" cy="553998"/>
            </a:xfrm>
            <a:prstGeom prst="rect">
              <a:avLst/>
            </a:prstGeom>
            <a:solidFill>
              <a:srgbClr val="252525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E6A3CF0-8052-46AE-872E-5966380BB7B4}"/>
                </a:ext>
              </a:extLst>
            </p:cNvPr>
            <p:cNvSpPr txBox="1"/>
            <p:nvPr/>
          </p:nvSpPr>
          <p:spPr>
            <a:xfrm>
              <a:off x="4014250" y="2706334"/>
              <a:ext cx="246462" cy="553998"/>
            </a:xfrm>
            <a:prstGeom prst="rect">
              <a:avLst/>
            </a:prstGeom>
            <a:solidFill>
              <a:srgbClr val="252525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93688B9-680E-49A8-9377-215FA845C5F8}"/>
                </a:ext>
              </a:extLst>
            </p:cNvPr>
            <p:cNvSpPr txBox="1"/>
            <p:nvPr/>
          </p:nvSpPr>
          <p:spPr>
            <a:xfrm>
              <a:off x="5560855" y="769481"/>
              <a:ext cx="227226" cy="369332"/>
            </a:xfrm>
            <a:prstGeom prst="rect">
              <a:avLst/>
            </a:prstGeom>
            <a:solidFill>
              <a:srgbClr val="252525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 1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3E27297-7ECC-4B38-A170-883A63090DD5}"/>
                </a:ext>
              </a:extLst>
            </p:cNvPr>
            <p:cNvSpPr txBox="1"/>
            <p:nvPr/>
          </p:nvSpPr>
          <p:spPr>
            <a:xfrm>
              <a:off x="4469232" y="4341355"/>
              <a:ext cx="246462" cy="553998"/>
            </a:xfrm>
            <a:prstGeom prst="rect">
              <a:avLst/>
            </a:prstGeom>
            <a:solidFill>
              <a:srgbClr val="AD2221"/>
            </a:solidFill>
            <a:effectLst>
              <a:softEdge rad="3175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852AEF-CE88-43C3-B0BB-784F331BF449}"/>
                </a:ext>
              </a:extLst>
            </p:cNvPr>
            <p:cNvSpPr txBox="1"/>
            <p:nvPr/>
          </p:nvSpPr>
          <p:spPr>
            <a:xfrm>
              <a:off x="6857024" y="1987099"/>
              <a:ext cx="246462" cy="553998"/>
            </a:xfrm>
            <a:prstGeom prst="rect">
              <a:avLst/>
            </a:prstGeom>
            <a:solidFill>
              <a:srgbClr val="AD2221"/>
            </a:solidFill>
            <a:effectLst>
              <a:softEdge rad="3175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A82BAC3-6B4A-4A77-A305-4D03D131E8A6}"/>
                </a:ext>
              </a:extLst>
            </p:cNvPr>
            <p:cNvSpPr txBox="1"/>
            <p:nvPr/>
          </p:nvSpPr>
          <p:spPr>
            <a:xfrm>
              <a:off x="5237137" y="1498271"/>
              <a:ext cx="246462" cy="553998"/>
            </a:xfrm>
            <a:prstGeom prst="rect">
              <a:avLst/>
            </a:prstGeom>
            <a:solidFill>
              <a:srgbClr val="3D3FDA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EE36C0C-F910-43D5-B10F-8C4AE8710DF0}"/>
                </a:ext>
              </a:extLst>
            </p:cNvPr>
            <p:cNvSpPr txBox="1"/>
            <p:nvPr/>
          </p:nvSpPr>
          <p:spPr>
            <a:xfrm>
              <a:off x="3546929" y="1233147"/>
              <a:ext cx="246462" cy="553998"/>
            </a:xfrm>
            <a:prstGeom prst="rect">
              <a:avLst/>
            </a:prstGeom>
            <a:solidFill>
              <a:srgbClr val="3D3FDA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C94803C-6A1C-4393-BEDE-30C119DDE8D3}"/>
                </a:ext>
              </a:extLst>
            </p:cNvPr>
            <p:cNvSpPr txBox="1"/>
            <p:nvPr/>
          </p:nvSpPr>
          <p:spPr>
            <a:xfrm>
              <a:off x="3130668" y="2721245"/>
              <a:ext cx="246462" cy="553998"/>
            </a:xfrm>
            <a:prstGeom prst="rect">
              <a:avLst/>
            </a:prstGeom>
            <a:solidFill>
              <a:srgbClr val="3D3FDA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B50A5CB-9597-470F-9E4A-9B9F87AAB046}"/>
                </a:ext>
              </a:extLst>
            </p:cNvPr>
            <p:cNvSpPr txBox="1"/>
            <p:nvPr/>
          </p:nvSpPr>
          <p:spPr>
            <a:xfrm>
              <a:off x="5700168" y="3162768"/>
              <a:ext cx="246462" cy="553998"/>
            </a:xfrm>
            <a:prstGeom prst="rect">
              <a:avLst/>
            </a:prstGeom>
            <a:solidFill>
              <a:srgbClr val="3D3FDA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27AE16F-9924-49DC-892A-CDBB77158179}"/>
                </a:ext>
              </a:extLst>
            </p:cNvPr>
            <p:cNvSpPr txBox="1"/>
            <p:nvPr/>
          </p:nvSpPr>
          <p:spPr>
            <a:xfrm>
              <a:off x="6766417" y="4157253"/>
              <a:ext cx="246462" cy="553998"/>
            </a:xfrm>
            <a:prstGeom prst="rect">
              <a:avLst/>
            </a:prstGeom>
            <a:solidFill>
              <a:srgbClr val="EBEBEB"/>
            </a:solidFill>
            <a:effectLst>
              <a:softEdge rad="635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/>
                <a:t>0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710E159-AEF0-4E90-8CCF-DC59101A2659}"/>
                </a:ext>
              </a:extLst>
            </p:cNvPr>
            <p:cNvSpPr txBox="1"/>
            <p:nvPr/>
          </p:nvSpPr>
          <p:spPr>
            <a:xfrm>
              <a:off x="2615186" y="3574071"/>
              <a:ext cx="246462" cy="553998"/>
            </a:xfrm>
            <a:prstGeom prst="rect">
              <a:avLst/>
            </a:prstGeom>
            <a:solidFill>
              <a:srgbClr val="252525"/>
            </a:solidFill>
            <a:effectLst>
              <a:softEdge rad="12700"/>
            </a:effectLst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4800" dirty="0">
                  <a:solidFill>
                    <a:schemeClr val="bg1"/>
                  </a:solidFill>
                </a:rPr>
                <a:t>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609870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>
            <a:extLst>
              <a:ext uri="{FF2B5EF4-FFF2-40B4-BE49-F238E27FC236}">
                <a16:creationId xmlns:a16="http://schemas.microsoft.com/office/drawing/2014/main" id="{62E528B8-362D-4D3E-8E49-B8730F551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040" y="0"/>
            <a:ext cx="128151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 descr="1">
                <a:extLst>
                  <a:ext uri="{FF2B5EF4-FFF2-40B4-BE49-F238E27FC236}">
                    <a16:creationId xmlns:a16="http://schemas.microsoft.com/office/drawing/2014/main" id="{FC56A105-E9BC-4F41-9629-063E25B1637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4844612" y="2363479"/>
              <a:ext cx="1584120" cy="1723847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84120" cy="1723847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55727" ay="1469247" az="7334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013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 descr="1">
                <a:extLst>
                  <a:ext uri="{FF2B5EF4-FFF2-40B4-BE49-F238E27FC236}">
                    <a16:creationId xmlns:a16="http://schemas.microsoft.com/office/drawing/2014/main" id="{FC56A105-E9BC-4F41-9629-063E25B163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844612" y="2363479"/>
                <a:ext cx="1584120" cy="172384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0">
                <a:extLst>
                  <a:ext uri="{FF2B5EF4-FFF2-40B4-BE49-F238E27FC236}">
                    <a16:creationId xmlns:a16="http://schemas.microsoft.com/office/drawing/2014/main" id="{7868CBB9-E0AC-4C10-8794-DCFDBB278A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3634735" y="2038395"/>
              <a:ext cx="1689975" cy="173619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89975" cy="1736199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-696739" ay="929036" az="-1884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68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0">
                <a:extLst>
                  <a:ext uri="{FF2B5EF4-FFF2-40B4-BE49-F238E27FC236}">
                    <a16:creationId xmlns:a16="http://schemas.microsoft.com/office/drawing/2014/main" id="{7868CBB9-E0AC-4C10-8794-DCFDBB278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3634735" y="2038395"/>
                <a:ext cx="1689975" cy="1736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Content Placeholder 5" descr="1">
                <a:extLst>
                  <a:ext uri="{FF2B5EF4-FFF2-40B4-BE49-F238E27FC236}">
                    <a16:creationId xmlns:a16="http://schemas.microsoft.com/office/drawing/2014/main" id="{49D648A5-600A-4423-8C99-27F875949D1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38029" y="9000432"/>
              <a:ext cx="1438284" cy="15079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8284" cy="150793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2545" ay="-428785" az="14752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013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Content Placeholder 5" descr="1">
                <a:extLst>
                  <a:ext uri="{FF2B5EF4-FFF2-40B4-BE49-F238E27FC236}">
                    <a16:creationId xmlns:a16="http://schemas.microsoft.com/office/drawing/2014/main" id="{49D648A5-600A-4423-8C99-27F875949D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838029" y="9000432"/>
                <a:ext cx="1438284" cy="1507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5" descr="1">
                <a:extLst>
                  <a:ext uri="{FF2B5EF4-FFF2-40B4-BE49-F238E27FC236}">
                    <a16:creationId xmlns:a16="http://schemas.microsoft.com/office/drawing/2014/main" id="{D5D1CC3F-52E7-4F38-A5B4-14412F287D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772728" y="3726891"/>
              <a:ext cx="1591657" cy="17250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91657" cy="1725048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43094" ay="-1409932" az="-74932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01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5" descr="1">
                <a:extLst>
                  <a:ext uri="{FF2B5EF4-FFF2-40B4-BE49-F238E27FC236}">
                    <a16:creationId xmlns:a16="http://schemas.microsoft.com/office/drawing/2014/main" id="{D5D1CC3F-52E7-4F38-A5B4-14412F287D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3772728" y="3726891"/>
                <a:ext cx="1591657" cy="1725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0">
                <a:extLst>
                  <a:ext uri="{FF2B5EF4-FFF2-40B4-BE49-F238E27FC236}">
                    <a16:creationId xmlns:a16="http://schemas.microsoft.com/office/drawing/2014/main" id="{160EA5ED-7B33-470F-B6CE-35713A9B9A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846217" y="-4019833"/>
              <a:ext cx="1523265" cy="159583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23265" cy="1595833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1024837" ay="-937211" az="-28377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823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0">
                <a:extLst>
                  <a:ext uri="{FF2B5EF4-FFF2-40B4-BE49-F238E27FC236}">
                    <a16:creationId xmlns:a16="http://schemas.microsoft.com/office/drawing/2014/main" id="{160EA5ED-7B33-470F-B6CE-35713A9B9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846217" y="-4019833"/>
                <a:ext cx="1523265" cy="1595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0">
                <a:extLst>
                  <a:ext uri="{FF2B5EF4-FFF2-40B4-BE49-F238E27FC236}">
                    <a16:creationId xmlns:a16="http://schemas.microsoft.com/office/drawing/2014/main" id="{A0680E7F-0DBD-4F7C-8D2C-BEAB1AAFDA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7460371" y="9754399"/>
              <a:ext cx="1323629" cy="13887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23629" cy="1388700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4433" ay="-525959" az="2157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16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0">
                <a:extLst>
                  <a:ext uri="{FF2B5EF4-FFF2-40B4-BE49-F238E27FC236}">
                    <a16:creationId xmlns:a16="http://schemas.microsoft.com/office/drawing/2014/main" id="{A0680E7F-0DBD-4F7C-8D2C-BEAB1AAFDA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460371" y="9754399"/>
                <a:ext cx="1323629" cy="138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0">
                <a:extLst>
                  <a:ext uri="{FF2B5EF4-FFF2-40B4-BE49-F238E27FC236}">
                    <a16:creationId xmlns:a16="http://schemas.microsoft.com/office/drawing/2014/main" id="{D5DA4062-660D-4D6A-89FA-EFC23B0833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4494880" y="-2056352"/>
              <a:ext cx="1613461" cy="166705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13461" cy="1667053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717180" ay="-463544" az="-9780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068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0">
                <a:extLst>
                  <a:ext uri="{FF2B5EF4-FFF2-40B4-BE49-F238E27FC236}">
                    <a16:creationId xmlns:a16="http://schemas.microsoft.com/office/drawing/2014/main" id="{D5DA4062-660D-4D6A-89FA-EFC23B0833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-4494880" y="-2056352"/>
                <a:ext cx="1613461" cy="1667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0">
                <a:extLst>
                  <a:ext uri="{FF2B5EF4-FFF2-40B4-BE49-F238E27FC236}">
                    <a16:creationId xmlns:a16="http://schemas.microsoft.com/office/drawing/2014/main" id="{51434026-9453-4A81-B1BE-3239A5F00A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005212" y="-2175004"/>
              <a:ext cx="1535032" cy="161315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35032" cy="1613155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912544" ay="-1250395" az="-33146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3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0">
                <a:extLst>
                  <a:ext uri="{FF2B5EF4-FFF2-40B4-BE49-F238E27FC236}">
                    <a16:creationId xmlns:a16="http://schemas.microsoft.com/office/drawing/2014/main" id="{51434026-9453-4A81-B1BE-3239A5F00A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3005212" y="-2175004"/>
                <a:ext cx="1535032" cy="161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0">
                <a:extLst>
                  <a:ext uri="{FF2B5EF4-FFF2-40B4-BE49-F238E27FC236}">
                    <a16:creationId xmlns:a16="http://schemas.microsoft.com/office/drawing/2014/main" id="{1E4620AE-0902-4F91-B272-F37FAC5203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-2289758" y="4557324"/>
              <a:ext cx="1374497" cy="146306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74497" cy="1463064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1031608" ay="1394802" az="41777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6163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0">
                <a:extLst>
                  <a:ext uri="{FF2B5EF4-FFF2-40B4-BE49-F238E27FC236}">
                    <a16:creationId xmlns:a16="http://schemas.microsoft.com/office/drawing/2014/main" id="{1E4620AE-0902-4F91-B272-F37FAC520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-2289758" y="4557324"/>
                <a:ext cx="1374497" cy="1463064"/>
              </a:xfrm>
              <a:prstGeom prst="rect">
                <a:avLst/>
              </a:prstGeom>
            </p:spPr>
          </p:pic>
        </mc:Fallback>
      </mc:AlternateContent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D86193-D43A-496C-2163-50FFAA30C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6515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695DE7E4-9A37-44B9-AABF-0391F21151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7040" y="0"/>
            <a:ext cx="1281514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A7177E-EAC6-4EBF-AD23-297A45D954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Content Placeholder 5" descr="1">
                <a:extLst>
                  <a:ext uri="{FF2B5EF4-FFF2-40B4-BE49-F238E27FC236}">
                    <a16:creationId xmlns:a16="http://schemas.microsoft.com/office/drawing/2014/main" id="{FC56A105-E9BC-4F41-9629-063E25B1637A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</p:nvPr>
            </p:nvGraphicFramePr>
            <p:xfrm>
              <a:off x="4025932" y="1163323"/>
              <a:ext cx="1584121" cy="17238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84121" cy="1723848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55727" ay="1469247" az="7334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801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Content Placeholder 5" descr="1">
                <a:extLst>
                  <a:ext uri="{FF2B5EF4-FFF2-40B4-BE49-F238E27FC236}">
                    <a16:creationId xmlns:a16="http://schemas.microsoft.com/office/drawing/2014/main" id="{FC56A105-E9BC-4F41-9629-063E25B163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25932" y="1163323"/>
                <a:ext cx="1584121" cy="17238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0">
                <a:extLst>
                  <a:ext uri="{FF2B5EF4-FFF2-40B4-BE49-F238E27FC236}">
                    <a16:creationId xmlns:a16="http://schemas.microsoft.com/office/drawing/2014/main" id="{7868CBB9-E0AC-4C10-8794-DCFDBB278AA5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48054" y="1381619"/>
              <a:ext cx="1689975" cy="1736199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89975" cy="1736199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-696739" ay="929036" az="-1884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20685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0">
                <a:extLst>
                  <a:ext uri="{FF2B5EF4-FFF2-40B4-BE49-F238E27FC236}">
                    <a16:creationId xmlns:a16="http://schemas.microsoft.com/office/drawing/2014/main" id="{7868CBB9-E0AC-4C10-8794-DCFDBB278A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8054" y="1381619"/>
                <a:ext cx="1689975" cy="173619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" name="Content Placeholder 5" descr="1">
                <a:extLst>
                  <a:ext uri="{FF2B5EF4-FFF2-40B4-BE49-F238E27FC236}">
                    <a16:creationId xmlns:a16="http://schemas.microsoft.com/office/drawing/2014/main" id="{49D648A5-600A-4423-8C99-27F875949D1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47470" y="2325344"/>
              <a:ext cx="1438284" cy="1507933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438284" cy="1507933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2545" ay="-428785" az="14752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80130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" name="Content Placeholder 5" descr="1">
                <a:extLst>
                  <a:ext uri="{FF2B5EF4-FFF2-40B4-BE49-F238E27FC236}">
                    <a16:creationId xmlns:a16="http://schemas.microsoft.com/office/drawing/2014/main" id="{49D648A5-600A-4423-8C99-27F875949D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47470" y="2325344"/>
                <a:ext cx="1438284" cy="15079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Content Placeholder 5" descr="1">
                <a:extLst>
                  <a:ext uri="{FF2B5EF4-FFF2-40B4-BE49-F238E27FC236}">
                    <a16:creationId xmlns:a16="http://schemas.microsoft.com/office/drawing/2014/main" id="{D5D1CC3F-52E7-4F38-A5B4-14412F287D3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963896" y="1181447"/>
              <a:ext cx="1591657" cy="172504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591657" cy="1725048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43094" ay="-1409932" az="-74932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801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Content Placeholder 5" descr="1">
                <a:extLst>
                  <a:ext uri="{FF2B5EF4-FFF2-40B4-BE49-F238E27FC236}">
                    <a16:creationId xmlns:a16="http://schemas.microsoft.com/office/drawing/2014/main" id="{D5D1CC3F-52E7-4F38-A5B4-14412F287D3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963896" y="1181447"/>
                <a:ext cx="1591657" cy="172504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3D Model 9" descr="0">
                <a:extLst>
                  <a:ext uri="{FF2B5EF4-FFF2-40B4-BE49-F238E27FC236}">
                    <a16:creationId xmlns:a16="http://schemas.microsoft.com/office/drawing/2014/main" id="{160EA5ED-7B33-470F-B6CE-35713A9B9A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2213820" y="1246053"/>
              <a:ext cx="1523265" cy="159583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23265" cy="1595833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1024837" ay="-937211" az="-28377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8233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3D Model 9" descr="0">
                <a:extLst>
                  <a:ext uri="{FF2B5EF4-FFF2-40B4-BE49-F238E27FC236}">
                    <a16:creationId xmlns:a16="http://schemas.microsoft.com/office/drawing/2014/main" id="{160EA5ED-7B33-470F-B6CE-35713A9B9A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213820" y="1246053"/>
                <a:ext cx="1523265" cy="159583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0">
                <a:extLst>
                  <a:ext uri="{FF2B5EF4-FFF2-40B4-BE49-F238E27FC236}">
                    <a16:creationId xmlns:a16="http://schemas.microsoft.com/office/drawing/2014/main" id="{A0680E7F-0DBD-4F7C-8D2C-BEAB1AAFDAF7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398728" y="2273607"/>
              <a:ext cx="1323629" cy="138870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23629" cy="1388700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4433" ay="-525959" az="2157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61630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0">
                <a:extLst>
                  <a:ext uri="{FF2B5EF4-FFF2-40B4-BE49-F238E27FC236}">
                    <a16:creationId xmlns:a16="http://schemas.microsoft.com/office/drawing/2014/main" id="{A0680E7F-0DBD-4F7C-8D2C-BEAB1AAFDA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398728" y="2273607"/>
                <a:ext cx="1323629" cy="13887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2" name="3D Model 11" descr="0">
                <a:extLst>
                  <a:ext uri="{FF2B5EF4-FFF2-40B4-BE49-F238E27FC236}">
                    <a16:creationId xmlns:a16="http://schemas.microsoft.com/office/drawing/2014/main" id="{D5DA4062-660D-4D6A-89FA-EFC23B0833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353612" y="1351155"/>
              <a:ext cx="1613461" cy="1667053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13461" cy="1667053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717180" ay="-463544" az="-9780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20685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2" name="3D Model 11" descr="0">
                <a:extLst>
                  <a:ext uri="{FF2B5EF4-FFF2-40B4-BE49-F238E27FC236}">
                    <a16:creationId xmlns:a16="http://schemas.microsoft.com/office/drawing/2014/main" id="{D5DA4062-660D-4D6A-89FA-EFC23B0833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53612" y="1351155"/>
                <a:ext cx="1613461" cy="1667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 Model 12" descr="0">
                <a:extLst>
                  <a:ext uri="{FF2B5EF4-FFF2-40B4-BE49-F238E27FC236}">
                    <a16:creationId xmlns:a16="http://schemas.microsoft.com/office/drawing/2014/main" id="{51434026-9453-4A81-B1BE-3239A5F00A3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0236697" y="1271504"/>
              <a:ext cx="1535032" cy="161315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535032" cy="1613155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912544" ay="-1250395" az="-33146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82338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 Model 12" descr="0">
                <a:extLst>
                  <a:ext uri="{FF2B5EF4-FFF2-40B4-BE49-F238E27FC236}">
                    <a16:creationId xmlns:a16="http://schemas.microsoft.com/office/drawing/2014/main" id="{51434026-9453-4A81-B1BE-3239A5F00A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0236697" y="1271504"/>
                <a:ext cx="1535032" cy="161315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0">
                <a:extLst>
                  <a:ext uri="{FF2B5EF4-FFF2-40B4-BE49-F238E27FC236}">
                    <a16:creationId xmlns:a16="http://schemas.microsoft.com/office/drawing/2014/main" id="{1E4620AE-0902-4F91-B272-F37FAC5203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02057" y="2270537"/>
              <a:ext cx="1374497" cy="146306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74497" cy="1463064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1031608" ay="1394802" az="41777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6163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0">
                <a:extLst>
                  <a:ext uri="{FF2B5EF4-FFF2-40B4-BE49-F238E27FC236}">
                    <a16:creationId xmlns:a16="http://schemas.microsoft.com/office/drawing/2014/main" id="{1E4620AE-0902-4F91-B272-F37FAC5203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402057" y="2270537"/>
                <a:ext cx="1374497" cy="1463064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SOS Morse code distress signal - YouTube">
            <a:extLst>
              <a:ext uri="{FF2B5EF4-FFF2-40B4-BE49-F238E27FC236}">
                <a16:creationId xmlns:a16="http://schemas.microsoft.com/office/drawing/2014/main" id="{36D2A28E-AD6F-4DCD-B772-6EC4C393D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917" y="2881502"/>
            <a:ext cx="7825140" cy="4401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ACECFA-F696-EDA7-2766-46776FA98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655817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3A35B-5467-4C0C-A69B-DE5012FF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7CC9-E8A9-4A1F-9CF1-4A8AAA15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E5982-B662-4467-B6E6-C832DBA7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2530" name="Picture 2" descr="Magnifying glass and binary code">
            <a:extLst>
              <a:ext uri="{FF2B5EF4-FFF2-40B4-BE49-F238E27FC236}">
                <a16:creationId xmlns:a16="http://schemas.microsoft.com/office/drawing/2014/main" id="{B0073CF6-3C99-4826-9382-395058B1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53" y="0"/>
            <a:ext cx="12557760" cy="696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B0EA9D3-FF6B-48E7-B436-5E92581F37B9}"/>
              </a:ext>
            </a:extLst>
          </p:cNvPr>
          <p:cNvSpPr/>
          <p:nvPr/>
        </p:nvSpPr>
        <p:spPr>
          <a:xfrm>
            <a:off x="6353387" y="1056000"/>
            <a:ext cx="2194560" cy="1097920"/>
          </a:xfrm>
          <a:prstGeom prst="wedgeRoundRectCallout">
            <a:avLst>
              <a:gd name="adj1" fmla="val -48370"/>
              <a:gd name="adj2" fmla="val 85943"/>
              <a:gd name="adj3" fmla="val 16667"/>
            </a:avLst>
          </a:prstGeom>
          <a:solidFill>
            <a:schemeClr val="accent6">
              <a:alpha val="7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Encoding Filters</a:t>
            </a:r>
          </a:p>
          <a:p>
            <a:pPr algn="ctr"/>
            <a:r>
              <a:rPr lang="en-US" sz="2000" i="1" dirty="0"/>
              <a:t>ASCII </a:t>
            </a:r>
          </a:p>
          <a:p>
            <a:pPr algn="ctr"/>
            <a:r>
              <a:rPr lang="en-US" sz="2000" i="1" dirty="0"/>
              <a:t>UTF  (8, 16, 32)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4465CE1B-F974-482C-56ED-DE6B2259AB93}"/>
              </a:ext>
            </a:extLst>
          </p:cNvPr>
          <p:cNvSpPr/>
          <p:nvPr/>
        </p:nvSpPr>
        <p:spPr>
          <a:xfrm>
            <a:off x="9182100" y="971550"/>
            <a:ext cx="609904" cy="495300"/>
          </a:xfrm>
          <a:prstGeom prst="wedgeRectCallout">
            <a:avLst>
              <a:gd name="adj1" fmla="val -269689"/>
              <a:gd name="adj2" fmla="val 759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;-)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84F6829-8862-A686-562A-8E92A2DA48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3772" y="1956432"/>
            <a:ext cx="2246560" cy="18012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696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Magnifying glass and binary code">
            <a:extLst>
              <a:ext uri="{FF2B5EF4-FFF2-40B4-BE49-F238E27FC236}">
                <a16:creationId xmlns:a16="http://schemas.microsoft.com/office/drawing/2014/main" id="{3B431091-FDFF-4134-80A1-C12257FE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53" y="0"/>
            <a:ext cx="12557760" cy="696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B0EA9D3-FF6B-48E7-B436-5E92581F37B9}"/>
              </a:ext>
            </a:extLst>
          </p:cNvPr>
          <p:cNvSpPr/>
          <p:nvPr/>
        </p:nvSpPr>
        <p:spPr>
          <a:xfrm>
            <a:off x="6353387" y="1056000"/>
            <a:ext cx="2194560" cy="1097920"/>
          </a:xfrm>
          <a:prstGeom prst="wedgeRoundRectCallout">
            <a:avLst>
              <a:gd name="adj1" fmla="val -48370"/>
              <a:gd name="adj2" fmla="val 85943"/>
              <a:gd name="adj3" fmla="val 16667"/>
            </a:avLst>
          </a:prstGeom>
          <a:solidFill>
            <a:schemeClr val="accent6">
              <a:alpha val="7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Encoding Filters</a:t>
            </a:r>
          </a:p>
          <a:p>
            <a:pPr algn="ctr"/>
            <a:r>
              <a:rPr lang="en-US" sz="2000" i="1" dirty="0"/>
              <a:t>ASCII </a:t>
            </a:r>
          </a:p>
          <a:p>
            <a:pPr algn="ctr"/>
            <a:r>
              <a:rPr lang="en-US" sz="2000" i="1" dirty="0"/>
              <a:t>UTF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4B448994-9E17-4A1D-B757-8287B9D8503D}"/>
              </a:ext>
            </a:extLst>
          </p:cNvPr>
          <p:cNvGrpSpPr/>
          <p:nvPr/>
        </p:nvGrpSpPr>
        <p:grpSpPr>
          <a:xfrm>
            <a:off x="2491787" y="946347"/>
            <a:ext cx="3224640" cy="1573440"/>
            <a:chOff x="1868840" y="709760"/>
            <a:chExt cx="2418480" cy="118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F6816C7-2A61-4FB3-80A5-5090AC82E446}"/>
                    </a:ext>
                  </a:extLst>
                </p14:cNvPr>
                <p14:cNvContentPartPr/>
                <p14:nvPr/>
              </p14:nvContentPartPr>
              <p14:xfrm>
                <a:off x="1925000" y="709760"/>
                <a:ext cx="2362320" cy="11800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F6816C7-2A61-4FB3-80A5-5090AC82E44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889360" y="673760"/>
                  <a:ext cx="2433960" cy="125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403A084-FB3F-499A-9D1D-6847445D1E8A}"/>
                    </a:ext>
                  </a:extLst>
                </p14:cNvPr>
                <p14:cNvContentPartPr/>
                <p14:nvPr/>
              </p14:nvContentPartPr>
              <p14:xfrm>
                <a:off x="1868840" y="914240"/>
                <a:ext cx="488880" cy="356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403A084-FB3F-499A-9D1D-6847445D1E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33200" y="878240"/>
                  <a:ext cx="560520" cy="42768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CA65B252-0B2E-4B10-AB29-A35FCA64D88C}"/>
              </a:ext>
            </a:extLst>
          </p:cNvPr>
          <p:cNvSpPr/>
          <p:nvPr/>
        </p:nvSpPr>
        <p:spPr>
          <a:xfrm>
            <a:off x="1110828" y="1770667"/>
            <a:ext cx="2259145" cy="454347"/>
          </a:xfrm>
          <a:prstGeom prst="flowChartAlternateProcess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Characters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9B952720-57BB-45BC-A10C-AF7F93E22E31}"/>
              </a:ext>
            </a:extLst>
          </p:cNvPr>
          <p:cNvSpPr/>
          <p:nvPr/>
        </p:nvSpPr>
        <p:spPr>
          <a:xfrm>
            <a:off x="1110828" y="2588107"/>
            <a:ext cx="2259145" cy="454347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4">
                    <a:lumMod val="50000"/>
                  </a:schemeClr>
                </a:solidFill>
              </a:rPr>
              <a:t>Letters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3C43C362-1631-489C-B6FE-D15A8722F7AB}"/>
              </a:ext>
            </a:extLst>
          </p:cNvPr>
          <p:cNvSpPr/>
          <p:nvPr/>
        </p:nvSpPr>
        <p:spPr>
          <a:xfrm>
            <a:off x="3678226" y="3910291"/>
            <a:ext cx="1855893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Words (in a specific language)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B38AD5B-D194-4DFD-AA00-DE9780E9A6AB}"/>
              </a:ext>
            </a:extLst>
          </p:cNvPr>
          <p:cNvSpPr/>
          <p:nvPr/>
        </p:nvSpPr>
        <p:spPr>
          <a:xfrm>
            <a:off x="802" y="3380480"/>
            <a:ext cx="1367413" cy="454347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DNA Sequences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CBEA5A17-23B0-4815-B8FB-EB2CA5740496}"/>
              </a:ext>
            </a:extLst>
          </p:cNvPr>
          <p:cNvSpPr/>
          <p:nvPr/>
        </p:nvSpPr>
        <p:spPr>
          <a:xfrm>
            <a:off x="-121920" y="4176053"/>
            <a:ext cx="795411" cy="454347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67" dirty="0"/>
              <a:t>Virus</a:t>
            </a:r>
          </a:p>
        </p:txBody>
      </p:sp>
      <p:sp>
        <p:nvSpPr>
          <p:cNvPr id="16" name="Flowchart: Alternate Process 15">
            <a:extLst>
              <a:ext uri="{FF2B5EF4-FFF2-40B4-BE49-F238E27FC236}">
                <a16:creationId xmlns:a16="http://schemas.microsoft.com/office/drawing/2014/main" id="{5AD792DA-AE16-420B-92AF-A45AE34100DF}"/>
              </a:ext>
            </a:extLst>
          </p:cNvPr>
          <p:cNvSpPr/>
          <p:nvPr/>
        </p:nvSpPr>
        <p:spPr>
          <a:xfrm>
            <a:off x="412269" y="4740133"/>
            <a:ext cx="795411" cy="454347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67" dirty="0"/>
              <a:t>Yeast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618DB33F-6A66-442D-A79A-3BDDD034701A}"/>
              </a:ext>
            </a:extLst>
          </p:cNvPr>
          <p:cNvSpPr/>
          <p:nvPr/>
        </p:nvSpPr>
        <p:spPr>
          <a:xfrm>
            <a:off x="823521" y="5304213"/>
            <a:ext cx="1172244" cy="454347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67" dirty="0"/>
              <a:t>Bacterium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16826F5A-83AF-410E-AD2C-6B165DCA89F6}"/>
              </a:ext>
            </a:extLst>
          </p:cNvPr>
          <p:cNvSpPr/>
          <p:nvPr/>
        </p:nvSpPr>
        <p:spPr>
          <a:xfrm>
            <a:off x="1815263" y="3380480"/>
            <a:ext cx="1172244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timestamp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F6FAF566-64AB-4569-825C-CC8A348063A6}"/>
              </a:ext>
            </a:extLst>
          </p:cNvPr>
          <p:cNvSpPr/>
          <p:nvPr/>
        </p:nvSpPr>
        <p:spPr>
          <a:xfrm>
            <a:off x="1995765" y="3944560"/>
            <a:ext cx="1431225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geo location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A269F518-1641-4049-AE6A-8EE36CA8F23A}"/>
              </a:ext>
            </a:extLst>
          </p:cNvPr>
          <p:cNvSpPr/>
          <p:nvPr/>
        </p:nvSpPr>
        <p:spPr>
          <a:xfrm>
            <a:off x="2399998" y="4508640"/>
            <a:ext cx="1431225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Scientific Number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14CDCA7E-A9EA-4120-8625-2ECE7B01A54A}"/>
              </a:ext>
            </a:extLst>
          </p:cNvPr>
          <p:cNvGrpSpPr/>
          <p:nvPr/>
        </p:nvGrpSpPr>
        <p:grpSpPr>
          <a:xfrm>
            <a:off x="1866927" y="2237480"/>
            <a:ext cx="2907840" cy="2394240"/>
            <a:chOff x="1400195" y="1678110"/>
            <a:chExt cx="2180880" cy="17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995ABA4-A173-4F0B-8A25-FA13E1AE885B}"/>
                    </a:ext>
                  </a:extLst>
                </p14:cNvPr>
                <p14:cNvContentPartPr/>
                <p14:nvPr/>
              </p14:nvContentPartPr>
              <p14:xfrm>
                <a:off x="1509995" y="1678110"/>
                <a:ext cx="133560" cy="2620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995ABA4-A173-4F0B-8A25-FA13E1AE885B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473995" y="1642110"/>
                  <a:ext cx="20520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D0ABBD-CB12-4974-8CB8-187DCC3A15D0}"/>
                    </a:ext>
                  </a:extLst>
                </p14:cNvPr>
                <p14:cNvContentPartPr/>
                <p14:nvPr/>
              </p14:nvContentPartPr>
              <p14:xfrm>
                <a:off x="1411715" y="1781790"/>
                <a:ext cx="281880" cy="1764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D0ABBD-CB12-4974-8CB8-187DCC3A15D0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376075" y="1746150"/>
                  <a:ext cx="35352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3B6E9DD-4408-49DF-96A7-BF79066821F7}"/>
                    </a:ext>
                  </a:extLst>
                </p14:cNvPr>
                <p14:cNvContentPartPr/>
                <p14:nvPr/>
              </p14:nvContentPartPr>
              <p14:xfrm>
                <a:off x="1525475" y="2268150"/>
                <a:ext cx="25560" cy="2635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3B6E9DD-4408-49DF-96A7-BF79066821F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89475" y="2232150"/>
                  <a:ext cx="97200" cy="33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0E13FFF-A861-40AC-B3A5-DF5EAC1C43B9}"/>
                    </a:ext>
                  </a:extLst>
                </p14:cNvPr>
                <p14:cNvContentPartPr/>
                <p14:nvPr/>
              </p14:nvContentPartPr>
              <p14:xfrm>
                <a:off x="1400195" y="2419710"/>
                <a:ext cx="253800" cy="119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0E13FFF-A861-40AC-B3A5-DF5EAC1C43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1364555" y="2384070"/>
                  <a:ext cx="325440" cy="19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00A288-CB8B-4A4A-8E9C-4FF52ADC9736}"/>
                    </a:ext>
                  </a:extLst>
                </p14:cNvPr>
                <p14:cNvContentPartPr/>
                <p14:nvPr/>
              </p14:nvContentPartPr>
              <p14:xfrm>
                <a:off x="2117675" y="2280030"/>
                <a:ext cx="256320" cy="701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00A288-CB8B-4A4A-8E9C-4FF52ADC973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082035" y="2244390"/>
                  <a:ext cx="327960" cy="77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2E8254C-A44E-4058-BA3F-A1B637988B82}"/>
                    </a:ext>
                  </a:extLst>
                </p14:cNvPr>
                <p14:cNvContentPartPr/>
                <p14:nvPr/>
              </p14:nvContentPartPr>
              <p14:xfrm>
                <a:off x="2138555" y="2881590"/>
                <a:ext cx="145440" cy="1425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2E8254C-A44E-4058-BA3F-A1B637988B82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102555" y="2845590"/>
                  <a:ext cx="21708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EF7A9F7-5909-4D89-B40B-6DE1BB513BA5}"/>
                    </a:ext>
                  </a:extLst>
                </p14:cNvPr>
                <p14:cNvContentPartPr/>
                <p14:nvPr/>
              </p14:nvContentPartPr>
              <p14:xfrm>
                <a:off x="2430155" y="2233590"/>
                <a:ext cx="418680" cy="12038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EF7A9F7-5909-4D89-B40B-6DE1BB513B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394155" y="2197590"/>
                  <a:ext cx="490320" cy="127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0E5174-4CD4-4162-B15E-88213D8D58E8}"/>
                    </a:ext>
                  </a:extLst>
                </p14:cNvPr>
                <p14:cNvContentPartPr/>
                <p14:nvPr/>
              </p14:nvContentPartPr>
              <p14:xfrm>
                <a:off x="2384075" y="3309630"/>
                <a:ext cx="288360" cy="164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0E5174-4CD4-4162-B15E-88213D8D58E8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348435" y="3273990"/>
                  <a:ext cx="36000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4E601335-CF05-469E-97C1-B6EA05C34650}"/>
                    </a:ext>
                  </a:extLst>
                </p14:cNvPr>
                <p14:cNvContentPartPr/>
                <p14:nvPr/>
              </p14:nvContentPartPr>
              <p14:xfrm>
                <a:off x="2476595" y="2117670"/>
                <a:ext cx="883080" cy="79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E601335-CF05-469E-97C1-B6EA05C346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2440595" y="2081670"/>
                  <a:ext cx="954720" cy="86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5D7403B-24CB-4EA1-9CFE-BA376C6FEE6B}"/>
                    </a:ext>
                  </a:extLst>
                </p14:cNvPr>
                <p14:cNvContentPartPr/>
                <p14:nvPr/>
              </p14:nvContentPartPr>
              <p14:xfrm>
                <a:off x="3143315" y="2711310"/>
                <a:ext cx="437760" cy="230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5D7403B-24CB-4EA1-9CFE-BA376C6FEE6B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107675" y="2675670"/>
                  <a:ext cx="509400" cy="30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77465-A4D8-4ED0-B9F1-1E8709F63F3A}"/>
              </a:ext>
            </a:extLst>
          </p:cNvPr>
          <p:cNvGrpSpPr/>
          <p:nvPr/>
        </p:nvGrpSpPr>
        <p:grpSpPr>
          <a:xfrm>
            <a:off x="261327" y="3811400"/>
            <a:ext cx="1474080" cy="1531680"/>
            <a:chOff x="195995" y="2858550"/>
            <a:chExt cx="11055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06848B7-02CD-4820-AE46-34506572110C}"/>
                    </a:ext>
                  </a:extLst>
                </p14:cNvPr>
                <p14:cNvContentPartPr/>
                <p14:nvPr/>
              </p14:nvContentPartPr>
              <p14:xfrm>
                <a:off x="293555" y="2870070"/>
                <a:ext cx="146160" cy="235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06848B7-02CD-4820-AE46-34506572110C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257915" y="2834070"/>
                  <a:ext cx="217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FD3CEAA8-483C-494B-8616-75F8AF9287AF}"/>
                    </a:ext>
                  </a:extLst>
                </p14:cNvPr>
                <p14:cNvContentPartPr/>
                <p14:nvPr/>
              </p14:nvContentPartPr>
              <p14:xfrm>
                <a:off x="195995" y="3020550"/>
                <a:ext cx="176760" cy="128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FD3CEAA8-483C-494B-8616-75F8AF9287A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59995" y="2984550"/>
                  <a:ext cx="248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8AE799C-076C-473C-87CA-716DC729442F}"/>
                    </a:ext>
                  </a:extLst>
                </p14:cNvPr>
                <p14:cNvContentPartPr/>
                <p14:nvPr/>
              </p14:nvContentPartPr>
              <p14:xfrm>
                <a:off x="596675" y="2893110"/>
                <a:ext cx="63000" cy="736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8AE799C-076C-473C-87CA-716DC729442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61035" y="2857110"/>
                  <a:ext cx="13464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10BC215-51AB-4D42-B72C-22D960014866}"/>
                    </a:ext>
                  </a:extLst>
                </p14:cNvPr>
                <p14:cNvContentPartPr/>
                <p14:nvPr/>
              </p14:nvContentPartPr>
              <p14:xfrm>
                <a:off x="462395" y="3518070"/>
                <a:ext cx="272880" cy="1177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10BC215-51AB-4D42-B72C-22D96001486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26755" y="3482070"/>
                  <a:ext cx="344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72D51A15-A587-4E0F-96C8-F9AB54747FA8}"/>
                    </a:ext>
                  </a:extLst>
                </p14:cNvPr>
                <p14:cNvContentPartPr/>
                <p14:nvPr/>
              </p14:nvContentPartPr>
              <p14:xfrm>
                <a:off x="959915" y="2858550"/>
                <a:ext cx="163440" cy="1138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72D51A15-A587-4E0F-96C8-F9AB54747FA8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924275" y="2822910"/>
                  <a:ext cx="23508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67E88A3-3367-41A1-AC68-F856A6674099}"/>
                    </a:ext>
                  </a:extLst>
                </p14:cNvPr>
                <p14:cNvContentPartPr/>
                <p14:nvPr/>
              </p14:nvContentPartPr>
              <p14:xfrm>
                <a:off x="948755" y="3819390"/>
                <a:ext cx="352800" cy="18792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67E88A3-3367-41A1-AC68-F856A6674099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912755" y="3783390"/>
                  <a:ext cx="424440" cy="259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9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707ACAD-4C7F-4213-B79F-29CA57B29809}"/>
                  </a:ext>
                </a:extLst>
              </p14:cNvPr>
              <p14:cNvContentPartPr/>
              <p14:nvPr/>
            </p14:nvContentPartPr>
            <p14:xfrm>
              <a:off x="-694833" y="1079240"/>
              <a:ext cx="480" cy="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707ACAD-4C7F-4213-B79F-29CA57B29809}"/>
                  </a:ext>
                </a:extLst>
              </p:cNvPr>
              <p:cNvPicPr/>
              <p:nvPr/>
            </p:nvPicPr>
            <p:blipFill>
              <a:blip r:embed="rId40"/>
              <a:stretch>
                <a:fillRect/>
              </a:stretch>
            </p:blipFill>
            <p:spPr>
              <a:xfrm>
                <a:off x="-700593" y="1073480"/>
                <a:ext cx="12000" cy="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6C2A3E4-F3F2-4678-9772-ADA0CD36FF50}"/>
                  </a:ext>
                </a:extLst>
              </p14:cNvPr>
              <p14:cNvContentPartPr/>
              <p14:nvPr/>
            </p14:nvContentPartPr>
            <p14:xfrm>
              <a:off x="581256" y="2792840"/>
              <a:ext cx="544800" cy="49920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6C2A3E4-F3F2-4678-9772-ADA0CD36FF50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545248" y="2756797"/>
                <a:ext cx="616456" cy="57092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2653639-1544-4487-85B9-905E331891FA}"/>
                  </a:ext>
                </a:extLst>
              </p14:cNvPr>
              <p14:cNvContentPartPr/>
              <p14:nvPr/>
            </p14:nvContentPartPr>
            <p14:xfrm>
              <a:off x="431976" y="3132680"/>
              <a:ext cx="336960" cy="1593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2653639-1544-4487-85B9-905E331891FA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95976" y="3096788"/>
                <a:ext cx="408600" cy="230785"/>
              </a:xfrm>
              <a:prstGeom prst="rect">
                <a:avLst/>
              </a:prstGeom>
            </p:spPr>
          </p:pic>
        </mc:Fallback>
      </mc:AlternateContent>
      <p:sp>
        <p:nvSpPr>
          <p:cNvPr id="60" name="Flowchart: Alternate Process 59">
            <a:extLst>
              <a:ext uri="{FF2B5EF4-FFF2-40B4-BE49-F238E27FC236}">
                <a16:creationId xmlns:a16="http://schemas.microsoft.com/office/drawing/2014/main" id="{40B761B4-F46A-4694-8C1C-4DAE8323929A}"/>
              </a:ext>
            </a:extLst>
          </p:cNvPr>
          <p:cNvSpPr/>
          <p:nvPr/>
        </p:nvSpPr>
        <p:spPr>
          <a:xfrm>
            <a:off x="3217875" y="5758560"/>
            <a:ext cx="973212" cy="21518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50000"/>
                  </a:schemeClr>
                </a:solidFill>
              </a:rPr>
              <a:t>Poem</a:t>
            </a:r>
          </a:p>
        </p:txBody>
      </p:sp>
      <p:sp>
        <p:nvSpPr>
          <p:cNvPr id="61" name="Flowchart: Alternate Process 60">
            <a:extLst>
              <a:ext uri="{FF2B5EF4-FFF2-40B4-BE49-F238E27FC236}">
                <a16:creationId xmlns:a16="http://schemas.microsoft.com/office/drawing/2014/main" id="{44527C27-005E-4C2D-9311-63FB994483E5}"/>
              </a:ext>
            </a:extLst>
          </p:cNvPr>
          <p:cNvSpPr/>
          <p:nvPr/>
        </p:nvSpPr>
        <p:spPr>
          <a:xfrm>
            <a:off x="4070379" y="5423795"/>
            <a:ext cx="973212" cy="21518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50000"/>
                  </a:schemeClr>
                </a:solidFill>
              </a:rPr>
              <a:t>Recipe</a:t>
            </a:r>
          </a:p>
        </p:txBody>
      </p:sp>
      <p:sp>
        <p:nvSpPr>
          <p:cNvPr id="62" name="Flowchart: Alternate Process 61">
            <a:extLst>
              <a:ext uri="{FF2B5EF4-FFF2-40B4-BE49-F238E27FC236}">
                <a16:creationId xmlns:a16="http://schemas.microsoft.com/office/drawing/2014/main" id="{0A67C374-DA9E-4653-B413-61CCF6DDE15E}"/>
              </a:ext>
            </a:extLst>
          </p:cNvPr>
          <p:cNvSpPr/>
          <p:nvPr/>
        </p:nvSpPr>
        <p:spPr>
          <a:xfrm>
            <a:off x="5056934" y="5051997"/>
            <a:ext cx="627439" cy="21518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50000"/>
                  </a:schemeClr>
                </a:solidFill>
              </a:rPr>
              <a:t>CV</a:t>
            </a:r>
          </a:p>
        </p:txBody>
      </p:sp>
      <p:sp>
        <p:nvSpPr>
          <p:cNvPr id="63" name="Flowchart: Alternate Process 62">
            <a:extLst>
              <a:ext uri="{FF2B5EF4-FFF2-40B4-BE49-F238E27FC236}">
                <a16:creationId xmlns:a16="http://schemas.microsoft.com/office/drawing/2014/main" id="{51A3F8E9-7441-40C2-8A86-760375E9863E}"/>
              </a:ext>
            </a:extLst>
          </p:cNvPr>
          <p:cNvSpPr/>
          <p:nvPr/>
        </p:nvSpPr>
        <p:spPr>
          <a:xfrm>
            <a:off x="4695787" y="5753872"/>
            <a:ext cx="1855893" cy="315563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50000"/>
                  </a:schemeClr>
                </a:solidFill>
              </a:rPr>
              <a:t>Terms of Service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5">
            <p14:nvContentPartPr>
              <p14:cNvPr id="22534" name="Ink 22533">
                <a:extLst>
                  <a:ext uri="{FF2B5EF4-FFF2-40B4-BE49-F238E27FC236}">
                    <a16:creationId xmlns:a16="http://schemas.microsoft.com/office/drawing/2014/main" id="{B5380C86-33B4-4CAA-BCA5-4B946E9EC7EB}"/>
                  </a:ext>
                </a:extLst>
              </p14:cNvPr>
              <p14:cNvContentPartPr/>
              <p14:nvPr/>
            </p14:nvContentPartPr>
            <p14:xfrm>
              <a:off x="4906797" y="4381640"/>
              <a:ext cx="496800" cy="648000"/>
            </p14:xfrm>
          </p:contentPart>
        </mc:Choice>
        <mc:Fallback xmlns="">
          <p:pic>
            <p:nvPicPr>
              <p:cNvPr id="22534" name="Ink 22533">
                <a:extLst>
                  <a:ext uri="{FF2B5EF4-FFF2-40B4-BE49-F238E27FC236}">
                    <a16:creationId xmlns:a16="http://schemas.microsoft.com/office/drawing/2014/main" id="{B5380C86-33B4-4CAA-BCA5-4B946E9EC7EB}"/>
                  </a:ext>
                </a:extLst>
              </p:cNvPr>
              <p:cNvPicPr/>
              <p:nvPr/>
            </p:nvPicPr>
            <p:blipFill>
              <a:blip r:embed="rId46"/>
              <a:stretch>
                <a:fillRect/>
              </a:stretch>
            </p:blipFill>
            <p:spPr>
              <a:xfrm>
                <a:off x="4888771" y="4363640"/>
                <a:ext cx="532492" cy="68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">
            <p14:nvContentPartPr>
              <p14:cNvPr id="22535" name="Ink 22534">
                <a:extLst>
                  <a:ext uri="{FF2B5EF4-FFF2-40B4-BE49-F238E27FC236}">
                    <a16:creationId xmlns:a16="http://schemas.microsoft.com/office/drawing/2014/main" id="{FDC00313-B54E-4D30-9F6C-DF929FA753E8}"/>
                  </a:ext>
                </a:extLst>
              </p14:cNvPr>
              <p14:cNvContentPartPr/>
              <p14:nvPr/>
            </p14:nvContentPartPr>
            <p14:xfrm>
              <a:off x="5246637" y="4860680"/>
              <a:ext cx="291840" cy="142560"/>
            </p14:xfrm>
          </p:contentPart>
        </mc:Choice>
        <mc:Fallback xmlns="">
          <p:pic>
            <p:nvPicPr>
              <p:cNvPr id="22535" name="Ink 22534">
                <a:extLst>
                  <a:ext uri="{FF2B5EF4-FFF2-40B4-BE49-F238E27FC236}">
                    <a16:creationId xmlns:a16="http://schemas.microsoft.com/office/drawing/2014/main" id="{FDC00313-B54E-4D30-9F6C-DF929FA753E8}"/>
                  </a:ext>
                </a:extLst>
              </p:cNvPr>
              <p:cNvPicPr/>
              <p:nvPr/>
            </p:nvPicPr>
            <p:blipFill>
              <a:blip r:embed="rId48"/>
              <a:stretch>
                <a:fillRect/>
              </a:stretch>
            </p:blipFill>
            <p:spPr>
              <a:xfrm>
                <a:off x="5228622" y="4842725"/>
                <a:ext cx="327509" cy="17811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22537" name="Ink 22536">
                <a:extLst>
                  <a:ext uri="{FF2B5EF4-FFF2-40B4-BE49-F238E27FC236}">
                    <a16:creationId xmlns:a16="http://schemas.microsoft.com/office/drawing/2014/main" id="{8E77A0CD-9587-4E17-93A8-F37E7F6AB96E}"/>
                  </a:ext>
                </a:extLst>
              </p14:cNvPr>
              <p14:cNvContentPartPr/>
              <p14:nvPr/>
            </p14:nvContentPartPr>
            <p14:xfrm>
              <a:off x="5552877" y="4367240"/>
              <a:ext cx="560160" cy="1353600"/>
            </p14:xfrm>
          </p:contentPart>
        </mc:Choice>
        <mc:Fallback xmlns="">
          <p:pic>
            <p:nvPicPr>
              <p:cNvPr id="22537" name="Ink 22536">
                <a:extLst>
                  <a:ext uri="{FF2B5EF4-FFF2-40B4-BE49-F238E27FC236}">
                    <a16:creationId xmlns:a16="http://schemas.microsoft.com/office/drawing/2014/main" id="{8E77A0CD-9587-4E17-93A8-F37E7F6AB96E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5534854" y="4349240"/>
                <a:ext cx="595846" cy="138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22538" name="Ink 22537">
                <a:extLst>
                  <a:ext uri="{FF2B5EF4-FFF2-40B4-BE49-F238E27FC236}">
                    <a16:creationId xmlns:a16="http://schemas.microsoft.com/office/drawing/2014/main" id="{F993BD52-E455-4DE3-BAE5-4893395BB213}"/>
                  </a:ext>
                </a:extLst>
              </p14:cNvPr>
              <p14:cNvContentPartPr/>
              <p14:nvPr/>
            </p14:nvContentPartPr>
            <p14:xfrm>
              <a:off x="5755437" y="5540360"/>
              <a:ext cx="312000" cy="219840"/>
            </p14:xfrm>
          </p:contentPart>
        </mc:Choice>
        <mc:Fallback xmlns="">
          <p:pic>
            <p:nvPicPr>
              <p:cNvPr id="22538" name="Ink 22537">
                <a:extLst>
                  <a:ext uri="{FF2B5EF4-FFF2-40B4-BE49-F238E27FC236}">
                    <a16:creationId xmlns:a16="http://schemas.microsoft.com/office/drawing/2014/main" id="{F993BD52-E455-4DE3-BAE5-4893395BB213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5737423" y="5522399"/>
                <a:ext cx="347667" cy="2554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3">
            <p14:nvContentPartPr>
              <p14:cNvPr id="22540" name="Ink 22539">
                <a:extLst>
                  <a:ext uri="{FF2B5EF4-FFF2-40B4-BE49-F238E27FC236}">
                    <a16:creationId xmlns:a16="http://schemas.microsoft.com/office/drawing/2014/main" id="{A7271C07-AD1A-45CA-829E-7EE09B5B8457}"/>
                  </a:ext>
                </a:extLst>
              </p14:cNvPr>
              <p14:cNvContentPartPr/>
              <p14:nvPr/>
            </p14:nvContentPartPr>
            <p14:xfrm>
              <a:off x="4598637" y="8024360"/>
              <a:ext cx="480" cy="480"/>
            </p14:xfrm>
          </p:contentPart>
        </mc:Choice>
        <mc:Fallback xmlns="">
          <p:pic>
            <p:nvPicPr>
              <p:cNvPr id="22540" name="Ink 22539">
                <a:extLst>
                  <a:ext uri="{FF2B5EF4-FFF2-40B4-BE49-F238E27FC236}">
                    <a16:creationId xmlns:a16="http://schemas.microsoft.com/office/drawing/2014/main" id="{A7271C07-AD1A-45CA-829E-7EE09B5B845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4574637" y="8000360"/>
                <a:ext cx="48000" cy="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B742A87-B79B-4ACE-A8E0-04BBC11D4A86}"/>
                  </a:ext>
                </a:extLst>
              </p14:cNvPr>
              <p14:cNvContentPartPr/>
              <p14:nvPr/>
            </p14:nvContentPartPr>
            <p14:xfrm>
              <a:off x="3701997" y="4351880"/>
              <a:ext cx="588480" cy="13531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B742A87-B79B-4ACE-A8E0-04BBC11D4A86}"/>
                  </a:ext>
                </a:extLst>
              </p:cNvPr>
              <p:cNvPicPr/>
              <p:nvPr/>
            </p:nvPicPr>
            <p:blipFill>
              <a:blip r:embed="rId56"/>
              <a:stretch>
                <a:fillRect/>
              </a:stretch>
            </p:blipFill>
            <p:spPr>
              <a:xfrm>
                <a:off x="3683990" y="4333877"/>
                <a:ext cx="624135" cy="138876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7">
            <p14:nvContentPartPr>
              <p14:cNvPr id="22528" name="Ink 22527">
                <a:extLst>
                  <a:ext uri="{FF2B5EF4-FFF2-40B4-BE49-F238E27FC236}">
                    <a16:creationId xmlns:a16="http://schemas.microsoft.com/office/drawing/2014/main" id="{288CD4DF-A75D-4A00-9FB3-9BF1CD46522B}"/>
                  </a:ext>
                </a:extLst>
              </p14:cNvPr>
              <p14:cNvContentPartPr/>
              <p14:nvPr/>
            </p14:nvContentPartPr>
            <p14:xfrm>
              <a:off x="3564717" y="5501000"/>
              <a:ext cx="306720" cy="209280"/>
            </p14:xfrm>
          </p:contentPart>
        </mc:Choice>
        <mc:Fallback xmlns="">
          <p:pic>
            <p:nvPicPr>
              <p:cNvPr id="22528" name="Ink 22527">
                <a:extLst>
                  <a:ext uri="{FF2B5EF4-FFF2-40B4-BE49-F238E27FC236}">
                    <a16:creationId xmlns:a16="http://schemas.microsoft.com/office/drawing/2014/main" id="{288CD4DF-A75D-4A00-9FB3-9BF1CD46522B}"/>
                  </a:ext>
                </a:extLst>
              </p:cNvPr>
              <p:cNvPicPr/>
              <p:nvPr/>
            </p:nvPicPr>
            <p:blipFill>
              <a:blip r:embed="rId58"/>
              <a:stretch>
                <a:fillRect/>
              </a:stretch>
            </p:blipFill>
            <p:spPr>
              <a:xfrm>
                <a:off x="3546717" y="5482959"/>
                <a:ext cx="342360" cy="24500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22531" name="Ink 22530">
                <a:extLst>
                  <a:ext uri="{FF2B5EF4-FFF2-40B4-BE49-F238E27FC236}">
                    <a16:creationId xmlns:a16="http://schemas.microsoft.com/office/drawing/2014/main" id="{B2869F96-2B7A-46D4-9EAD-ECD0B8F967E9}"/>
                  </a:ext>
                </a:extLst>
              </p14:cNvPr>
              <p14:cNvContentPartPr/>
              <p14:nvPr/>
            </p14:nvContentPartPr>
            <p14:xfrm>
              <a:off x="4428717" y="4336520"/>
              <a:ext cx="126240" cy="1079040"/>
            </p14:xfrm>
          </p:contentPart>
        </mc:Choice>
        <mc:Fallback xmlns="">
          <p:pic>
            <p:nvPicPr>
              <p:cNvPr id="22531" name="Ink 22530">
                <a:extLst>
                  <a:ext uri="{FF2B5EF4-FFF2-40B4-BE49-F238E27FC236}">
                    <a16:creationId xmlns:a16="http://schemas.microsoft.com/office/drawing/2014/main" id="{B2869F96-2B7A-46D4-9EAD-ECD0B8F967E9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4410683" y="4318524"/>
                <a:ext cx="161948" cy="11146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1">
            <p14:nvContentPartPr>
              <p14:cNvPr id="22532" name="Ink 22531">
                <a:extLst>
                  <a:ext uri="{FF2B5EF4-FFF2-40B4-BE49-F238E27FC236}">
                    <a16:creationId xmlns:a16="http://schemas.microsoft.com/office/drawing/2014/main" id="{0DA3BFE1-1AA7-49CB-9C55-C85C03D4B0B4}"/>
                  </a:ext>
                </a:extLst>
              </p14:cNvPr>
              <p14:cNvContentPartPr/>
              <p14:nvPr/>
            </p14:nvContentPartPr>
            <p14:xfrm>
              <a:off x="4412877" y="5169800"/>
              <a:ext cx="276960" cy="235680"/>
            </p14:xfrm>
          </p:contentPart>
        </mc:Choice>
        <mc:Fallback xmlns="">
          <p:pic>
            <p:nvPicPr>
              <p:cNvPr id="22532" name="Ink 22531">
                <a:extLst>
                  <a:ext uri="{FF2B5EF4-FFF2-40B4-BE49-F238E27FC236}">
                    <a16:creationId xmlns:a16="http://schemas.microsoft.com/office/drawing/2014/main" id="{0DA3BFE1-1AA7-49CB-9C55-C85C03D4B0B4}"/>
                  </a:ext>
                </a:extLst>
              </p:cNvPr>
              <p:cNvPicPr/>
              <p:nvPr/>
            </p:nvPicPr>
            <p:blipFill>
              <a:blip r:embed="rId62"/>
              <a:stretch>
                <a:fillRect/>
              </a:stretch>
            </p:blipFill>
            <p:spPr>
              <a:xfrm>
                <a:off x="4394869" y="5151782"/>
                <a:ext cx="312615" cy="27135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3">
            <p14:nvContentPartPr>
              <p14:cNvPr id="22548" name="Ink 22547">
                <a:extLst>
                  <a:ext uri="{FF2B5EF4-FFF2-40B4-BE49-F238E27FC236}">
                    <a16:creationId xmlns:a16="http://schemas.microsoft.com/office/drawing/2014/main" id="{51F277F0-3ADE-466F-8ACF-D1F5E24EBF47}"/>
                  </a:ext>
                </a:extLst>
              </p14:cNvPr>
              <p14:cNvContentPartPr/>
              <p14:nvPr/>
            </p14:nvContentPartPr>
            <p14:xfrm>
              <a:off x="3811917" y="5338760"/>
              <a:ext cx="480" cy="480"/>
            </p14:xfrm>
          </p:contentPart>
        </mc:Choice>
        <mc:Fallback xmlns="">
          <p:pic>
            <p:nvPicPr>
              <p:cNvPr id="22548" name="Ink 22547">
                <a:extLst>
                  <a:ext uri="{FF2B5EF4-FFF2-40B4-BE49-F238E27FC236}">
                    <a16:creationId xmlns:a16="http://schemas.microsoft.com/office/drawing/2014/main" id="{51F277F0-3ADE-466F-8ACF-D1F5E24EBF47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87917" y="5314760"/>
                <a:ext cx="48000" cy="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22549" name="Ink 22548">
                <a:extLst>
                  <a:ext uri="{FF2B5EF4-FFF2-40B4-BE49-F238E27FC236}">
                    <a16:creationId xmlns:a16="http://schemas.microsoft.com/office/drawing/2014/main" id="{B73BBA62-29B0-4E17-A1E2-6CFD4F401289}"/>
                  </a:ext>
                </a:extLst>
              </p14:cNvPr>
              <p14:cNvContentPartPr/>
              <p14:nvPr/>
            </p14:nvContentPartPr>
            <p14:xfrm>
              <a:off x="3811917" y="5338760"/>
              <a:ext cx="480" cy="480"/>
            </p14:xfrm>
          </p:contentPart>
        </mc:Choice>
        <mc:Fallback xmlns="">
          <p:pic>
            <p:nvPicPr>
              <p:cNvPr id="22549" name="Ink 22548">
                <a:extLst>
                  <a:ext uri="{FF2B5EF4-FFF2-40B4-BE49-F238E27FC236}">
                    <a16:creationId xmlns:a16="http://schemas.microsoft.com/office/drawing/2014/main" id="{B73BBA62-29B0-4E17-A1E2-6CFD4F401289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787917" y="5314760"/>
                <a:ext cx="48000" cy="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22550" name="Ink 22549">
                <a:extLst>
                  <a:ext uri="{FF2B5EF4-FFF2-40B4-BE49-F238E27FC236}">
                    <a16:creationId xmlns:a16="http://schemas.microsoft.com/office/drawing/2014/main" id="{AB685DEE-17AC-438B-9083-49FDB1E8B1DF}"/>
                  </a:ext>
                </a:extLst>
              </p14:cNvPr>
              <p14:cNvContentPartPr/>
              <p14:nvPr/>
            </p14:nvContentPartPr>
            <p14:xfrm>
              <a:off x="3811917" y="5338760"/>
              <a:ext cx="480" cy="480"/>
            </p14:xfrm>
          </p:contentPart>
        </mc:Choice>
        <mc:Fallback xmlns="">
          <p:pic>
            <p:nvPicPr>
              <p:cNvPr id="22550" name="Ink 22549">
                <a:extLst>
                  <a:ext uri="{FF2B5EF4-FFF2-40B4-BE49-F238E27FC236}">
                    <a16:creationId xmlns:a16="http://schemas.microsoft.com/office/drawing/2014/main" id="{AB685DEE-17AC-438B-9083-49FDB1E8B1DF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3787917" y="5314760"/>
                <a:ext cx="48000" cy="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22551" name="Ink 22550">
                <a:extLst>
                  <a:ext uri="{FF2B5EF4-FFF2-40B4-BE49-F238E27FC236}">
                    <a16:creationId xmlns:a16="http://schemas.microsoft.com/office/drawing/2014/main" id="{ADDE042B-6ED8-48ED-A078-04827617EAD4}"/>
                  </a:ext>
                </a:extLst>
              </p14:cNvPr>
              <p14:cNvContentPartPr/>
              <p14:nvPr/>
            </p14:nvContentPartPr>
            <p14:xfrm>
              <a:off x="3626637" y="6604520"/>
              <a:ext cx="480" cy="480"/>
            </p14:xfrm>
          </p:contentPart>
        </mc:Choice>
        <mc:Fallback xmlns="">
          <p:pic>
            <p:nvPicPr>
              <p:cNvPr id="22551" name="Ink 22550">
                <a:extLst>
                  <a:ext uri="{FF2B5EF4-FFF2-40B4-BE49-F238E27FC236}">
                    <a16:creationId xmlns:a16="http://schemas.microsoft.com/office/drawing/2014/main" id="{ADDE042B-6ED8-48ED-A078-04827617EAD4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602637" y="6580520"/>
                <a:ext cx="48000" cy="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22553" name="Ink 22552">
                <a:extLst>
                  <a:ext uri="{FF2B5EF4-FFF2-40B4-BE49-F238E27FC236}">
                    <a16:creationId xmlns:a16="http://schemas.microsoft.com/office/drawing/2014/main" id="{2EDFAF38-CB80-4680-A5F3-4585D66365C1}"/>
                  </a:ext>
                </a:extLst>
              </p14:cNvPr>
              <p14:cNvContentPartPr/>
              <p14:nvPr/>
            </p14:nvContentPartPr>
            <p14:xfrm>
              <a:off x="3410157" y="7777640"/>
              <a:ext cx="480" cy="480"/>
            </p14:xfrm>
          </p:contentPart>
        </mc:Choice>
        <mc:Fallback xmlns="">
          <p:pic>
            <p:nvPicPr>
              <p:cNvPr id="22553" name="Ink 22552">
                <a:extLst>
                  <a:ext uri="{FF2B5EF4-FFF2-40B4-BE49-F238E27FC236}">
                    <a16:creationId xmlns:a16="http://schemas.microsoft.com/office/drawing/2014/main" id="{2EDFAF38-CB80-4680-A5F3-4585D66365C1}"/>
                  </a:ext>
                </a:extLst>
              </p:cNvPr>
              <p:cNvPicPr/>
              <p:nvPr/>
            </p:nvPicPr>
            <p:blipFill>
              <a:blip r:embed="rId54"/>
              <a:stretch>
                <a:fillRect/>
              </a:stretch>
            </p:blipFill>
            <p:spPr>
              <a:xfrm>
                <a:off x="3386157" y="7753640"/>
                <a:ext cx="48000" cy="480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555" name="Group 22554">
            <a:extLst>
              <a:ext uri="{FF2B5EF4-FFF2-40B4-BE49-F238E27FC236}">
                <a16:creationId xmlns:a16="http://schemas.microsoft.com/office/drawing/2014/main" id="{07AE42EB-1785-4FAC-B0A2-7CE00C90CC6C}"/>
              </a:ext>
            </a:extLst>
          </p:cNvPr>
          <p:cNvGrpSpPr/>
          <p:nvPr/>
        </p:nvGrpSpPr>
        <p:grpSpPr>
          <a:xfrm>
            <a:off x="4144557" y="4752680"/>
            <a:ext cx="22080" cy="62400"/>
            <a:chOff x="3108418" y="3564510"/>
            <a:chExt cx="16560" cy="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22541" name="Ink 22540">
                  <a:extLst>
                    <a:ext uri="{FF2B5EF4-FFF2-40B4-BE49-F238E27FC236}">
                      <a16:creationId xmlns:a16="http://schemas.microsoft.com/office/drawing/2014/main" id="{9960D86B-A997-4B07-B6ED-D300E8D94612}"/>
                    </a:ext>
                  </a:extLst>
                </p14:cNvPr>
                <p14:cNvContentPartPr/>
                <p14:nvPr/>
              </p14:nvContentPartPr>
              <p14:xfrm>
                <a:off x="3124618" y="3610950"/>
                <a:ext cx="360" cy="360"/>
              </p14:xfrm>
            </p:contentPart>
          </mc:Choice>
          <mc:Fallback xmlns="">
            <p:pic>
              <p:nvPicPr>
                <p:cNvPr id="22541" name="Ink 22540">
                  <a:extLst>
                    <a:ext uri="{FF2B5EF4-FFF2-40B4-BE49-F238E27FC236}">
                      <a16:creationId xmlns:a16="http://schemas.microsoft.com/office/drawing/2014/main" id="{9960D86B-A997-4B07-B6ED-D300E8D9461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06618" y="35933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22542" name="Ink 22541">
                  <a:extLst>
                    <a:ext uri="{FF2B5EF4-FFF2-40B4-BE49-F238E27FC236}">
                      <a16:creationId xmlns:a16="http://schemas.microsoft.com/office/drawing/2014/main" id="{94C17F2F-6AC8-46EA-B6A6-D45B41DA0E92}"/>
                    </a:ext>
                  </a:extLst>
                </p14:cNvPr>
                <p14:cNvContentPartPr/>
                <p14:nvPr/>
              </p14:nvContentPartPr>
              <p14:xfrm>
                <a:off x="3124618" y="3610950"/>
                <a:ext cx="360" cy="360"/>
              </p14:xfrm>
            </p:contentPart>
          </mc:Choice>
          <mc:Fallback xmlns="">
            <p:pic>
              <p:nvPicPr>
                <p:cNvPr id="22542" name="Ink 22541">
                  <a:extLst>
                    <a:ext uri="{FF2B5EF4-FFF2-40B4-BE49-F238E27FC236}">
                      <a16:creationId xmlns:a16="http://schemas.microsoft.com/office/drawing/2014/main" id="{94C17F2F-6AC8-46EA-B6A6-D45B41DA0E92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06618" y="35933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22544" name="Ink 22543">
                  <a:extLst>
                    <a:ext uri="{FF2B5EF4-FFF2-40B4-BE49-F238E27FC236}">
                      <a16:creationId xmlns:a16="http://schemas.microsoft.com/office/drawing/2014/main" id="{A149A9FE-745A-4A1C-87B5-19C43B605653}"/>
                    </a:ext>
                  </a:extLst>
                </p14:cNvPr>
                <p14:cNvContentPartPr/>
                <p14:nvPr/>
              </p14:nvContentPartPr>
              <p14:xfrm>
                <a:off x="3124618" y="3582870"/>
                <a:ext cx="360" cy="5040"/>
              </p14:xfrm>
            </p:contentPart>
          </mc:Choice>
          <mc:Fallback xmlns="">
            <p:pic>
              <p:nvPicPr>
                <p:cNvPr id="22544" name="Ink 22543">
                  <a:extLst>
                    <a:ext uri="{FF2B5EF4-FFF2-40B4-BE49-F238E27FC236}">
                      <a16:creationId xmlns:a16="http://schemas.microsoft.com/office/drawing/2014/main" id="{A149A9FE-745A-4A1C-87B5-19C43B605653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06618" y="3565230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22545" name="Ink 22544">
                  <a:extLst>
                    <a:ext uri="{FF2B5EF4-FFF2-40B4-BE49-F238E27FC236}">
                      <a16:creationId xmlns:a16="http://schemas.microsoft.com/office/drawing/2014/main" id="{0BD928C3-50E9-4255-9F07-C1B31A4D8EC7}"/>
                    </a:ext>
                  </a:extLst>
                </p14:cNvPr>
                <p14:cNvContentPartPr/>
                <p14:nvPr/>
              </p14:nvContentPartPr>
              <p14:xfrm>
                <a:off x="3124618" y="3576030"/>
                <a:ext cx="360" cy="360"/>
              </p14:xfrm>
            </p:contentPart>
          </mc:Choice>
          <mc:Fallback xmlns="">
            <p:pic>
              <p:nvPicPr>
                <p:cNvPr id="22545" name="Ink 22544">
                  <a:extLst>
                    <a:ext uri="{FF2B5EF4-FFF2-40B4-BE49-F238E27FC236}">
                      <a16:creationId xmlns:a16="http://schemas.microsoft.com/office/drawing/2014/main" id="{0BD928C3-50E9-4255-9F07-C1B31A4D8EC7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06618" y="35583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22546" name="Ink 22545">
                  <a:extLst>
                    <a:ext uri="{FF2B5EF4-FFF2-40B4-BE49-F238E27FC236}">
                      <a16:creationId xmlns:a16="http://schemas.microsoft.com/office/drawing/2014/main" id="{116AAB62-4A2B-4007-A356-2CBCA0B58343}"/>
                    </a:ext>
                  </a:extLst>
                </p14:cNvPr>
                <p14:cNvContentPartPr/>
                <p14:nvPr/>
              </p14:nvContentPartPr>
              <p14:xfrm>
                <a:off x="3124618" y="3576030"/>
                <a:ext cx="360" cy="360"/>
              </p14:xfrm>
            </p:contentPart>
          </mc:Choice>
          <mc:Fallback xmlns="">
            <p:pic>
              <p:nvPicPr>
                <p:cNvPr id="22546" name="Ink 22545">
                  <a:extLst>
                    <a:ext uri="{FF2B5EF4-FFF2-40B4-BE49-F238E27FC236}">
                      <a16:creationId xmlns:a16="http://schemas.microsoft.com/office/drawing/2014/main" id="{116AAB62-4A2B-4007-A356-2CBCA0B58343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106618" y="35583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22554" name="Ink 22553">
                  <a:extLst>
                    <a:ext uri="{FF2B5EF4-FFF2-40B4-BE49-F238E27FC236}">
                      <a16:creationId xmlns:a16="http://schemas.microsoft.com/office/drawing/2014/main" id="{9515BCBA-505C-400B-B0E3-A9461F06F787}"/>
                    </a:ext>
                  </a:extLst>
                </p14:cNvPr>
                <p14:cNvContentPartPr/>
                <p14:nvPr/>
              </p14:nvContentPartPr>
              <p14:xfrm>
                <a:off x="3108418" y="3564510"/>
                <a:ext cx="5040" cy="360"/>
              </p14:xfrm>
            </p:contentPart>
          </mc:Choice>
          <mc:Fallback xmlns="">
            <p:pic>
              <p:nvPicPr>
                <p:cNvPr id="22554" name="Ink 22553">
                  <a:extLst>
                    <a:ext uri="{FF2B5EF4-FFF2-40B4-BE49-F238E27FC236}">
                      <a16:creationId xmlns:a16="http://schemas.microsoft.com/office/drawing/2014/main" id="{9515BCBA-505C-400B-B0E3-A9461F06F7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090778" y="3546870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D4D9F4-A964-46A9-30D8-532784B39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989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6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750" fill="hold"/>
                                        <p:tgtEl>
                                          <p:spTgt spid="2252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5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"/>
                            </p:stCondLst>
                            <p:childTnLst>
                              <p:par>
                                <p:cTn id="69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75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500"/>
                            </p:stCondLst>
                            <p:childTnLst>
                              <p:par>
                                <p:cTn id="73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75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250"/>
                            </p:stCondLst>
                            <p:childTnLst>
                              <p:par>
                                <p:cTn id="80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750" fill="hold"/>
                                        <p:tgtEl>
                                          <p:spTgt spid="2253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3000"/>
                            </p:stCondLst>
                            <p:childTnLst>
                              <p:par>
                                <p:cTn id="84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75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75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750"/>
                            </p:stCondLst>
                            <p:childTnLst>
                              <p:par>
                                <p:cTn id="91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2253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" fill="hold"/>
                                        <p:tgtEl>
                                          <p:spTgt spid="2253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4600"/>
                            </p:stCondLst>
                            <p:childTnLst>
                              <p:par>
                                <p:cTn id="9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60" grpId="0" animBg="1"/>
      <p:bldP spid="61" grpId="0" animBg="1"/>
      <p:bldP spid="62" grpId="0" animBg="1"/>
      <p:bldP spid="6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Magnifying glass and binary code">
            <a:extLst>
              <a:ext uri="{FF2B5EF4-FFF2-40B4-BE49-F238E27FC236}">
                <a16:creationId xmlns:a16="http://schemas.microsoft.com/office/drawing/2014/main" id="{3B431091-FDFF-4134-80A1-C12257FE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53" y="0"/>
            <a:ext cx="12557760" cy="696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B0EA9D3-FF6B-48E7-B436-5E92581F37B9}"/>
              </a:ext>
            </a:extLst>
          </p:cNvPr>
          <p:cNvSpPr/>
          <p:nvPr/>
        </p:nvSpPr>
        <p:spPr>
          <a:xfrm>
            <a:off x="6353386" y="1056000"/>
            <a:ext cx="2921793" cy="1097920"/>
          </a:xfrm>
          <a:prstGeom prst="wedgeRoundRectCallout">
            <a:avLst>
              <a:gd name="adj1" fmla="val -48370"/>
              <a:gd name="adj2" fmla="val 85943"/>
              <a:gd name="adj3" fmla="val 16667"/>
            </a:avLst>
          </a:prstGeom>
          <a:solidFill>
            <a:schemeClr val="accent6">
              <a:alpha val="7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Encoding Filters</a:t>
            </a:r>
          </a:p>
          <a:p>
            <a:pPr algn="ctr"/>
            <a:r>
              <a:rPr lang="en-US" i="1" dirty="0"/>
              <a:t>MP3, FLAC, LINEAR16, MULAW, AMR, OGG_OPUS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CA65B252-0B2E-4B10-AB29-A35FCA64D88C}"/>
              </a:ext>
            </a:extLst>
          </p:cNvPr>
          <p:cNvSpPr/>
          <p:nvPr/>
        </p:nvSpPr>
        <p:spPr>
          <a:xfrm>
            <a:off x="1110828" y="1770667"/>
            <a:ext cx="2259145" cy="454347"/>
          </a:xfrm>
          <a:prstGeom prst="flowChartAlternateProcess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Sound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B38AD5B-D194-4DFD-AA00-DE9780E9A6AB}"/>
              </a:ext>
            </a:extLst>
          </p:cNvPr>
          <p:cNvSpPr/>
          <p:nvPr/>
        </p:nvSpPr>
        <p:spPr>
          <a:xfrm>
            <a:off x="-107233" y="2720713"/>
            <a:ext cx="1393425" cy="68736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accent2">
                    <a:lumMod val="75000"/>
                  </a:schemeClr>
                </a:solidFill>
              </a:rPr>
              <a:t>Animal Sound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16826F5A-83AF-410E-AD2C-6B165DCA89F6}"/>
              </a:ext>
            </a:extLst>
          </p:cNvPr>
          <p:cNvSpPr/>
          <p:nvPr/>
        </p:nvSpPr>
        <p:spPr>
          <a:xfrm>
            <a:off x="2052022" y="3682829"/>
            <a:ext cx="1172244" cy="454347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Human Speech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707ACAD-4C7F-4213-B79F-29CA57B29809}"/>
                  </a:ext>
                </a:extLst>
              </p14:cNvPr>
              <p14:cNvContentPartPr/>
              <p14:nvPr/>
            </p14:nvContentPartPr>
            <p14:xfrm>
              <a:off x="-694833" y="1079240"/>
              <a:ext cx="480" cy="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707ACAD-4C7F-4213-B79F-29CA57B298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00593" y="1073480"/>
                <a:ext cx="12000" cy="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40" name="Ink 22539">
                <a:extLst>
                  <a:ext uri="{FF2B5EF4-FFF2-40B4-BE49-F238E27FC236}">
                    <a16:creationId xmlns:a16="http://schemas.microsoft.com/office/drawing/2014/main" id="{A7271C07-AD1A-45CA-829E-7EE09B5B8457}"/>
                  </a:ext>
                </a:extLst>
              </p14:cNvPr>
              <p14:cNvContentPartPr/>
              <p14:nvPr/>
            </p14:nvContentPartPr>
            <p14:xfrm>
              <a:off x="4598637" y="8024360"/>
              <a:ext cx="480" cy="480"/>
            </p14:xfrm>
          </p:contentPart>
        </mc:Choice>
        <mc:Fallback xmlns="">
          <p:pic>
            <p:nvPicPr>
              <p:cNvPr id="22540" name="Ink 22539">
                <a:extLst>
                  <a:ext uri="{FF2B5EF4-FFF2-40B4-BE49-F238E27FC236}">
                    <a16:creationId xmlns:a16="http://schemas.microsoft.com/office/drawing/2014/main" id="{A7271C07-AD1A-45CA-829E-7EE09B5B84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4637" y="8000360"/>
                <a:ext cx="48000" cy="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551" name="Ink 22550">
                <a:extLst>
                  <a:ext uri="{FF2B5EF4-FFF2-40B4-BE49-F238E27FC236}">
                    <a16:creationId xmlns:a16="http://schemas.microsoft.com/office/drawing/2014/main" id="{ADDE042B-6ED8-48ED-A078-04827617EAD4}"/>
                  </a:ext>
                </a:extLst>
              </p14:cNvPr>
              <p14:cNvContentPartPr/>
              <p14:nvPr/>
            </p14:nvContentPartPr>
            <p14:xfrm>
              <a:off x="3626637" y="6604520"/>
              <a:ext cx="480" cy="480"/>
            </p14:xfrm>
          </p:contentPart>
        </mc:Choice>
        <mc:Fallback xmlns="">
          <p:pic>
            <p:nvPicPr>
              <p:cNvPr id="22551" name="Ink 22550">
                <a:extLst>
                  <a:ext uri="{FF2B5EF4-FFF2-40B4-BE49-F238E27FC236}">
                    <a16:creationId xmlns:a16="http://schemas.microsoft.com/office/drawing/2014/main" id="{ADDE042B-6ED8-48ED-A078-04827617EA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2637" y="6580520"/>
                <a:ext cx="48000" cy="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553" name="Ink 22552">
                <a:extLst>
                  <a:ext uri="{FF2B5EF4-FFF2-40B4-BE49-F238E27FC236}">
                    <a16:creationId xmlns:a16="http://schemas.microsoft.com/office/drawing/2014/main" id="{2EDFAF38-CB80-4680-A5F3-4585D66365C1}"/>
                  </a:ext>
                </a:extLst>
              </p14:cNvPr>
              <p14:cNvContentPartPr/>
              <p14:nvPr/>
            </p14:nvContentPartPr>
            <p14:xfrm>
              <a:off x="3410157" y="7777640"/>
              <a:ext cx="480" cy="480"/>
            </p14:xfrm>
          </p:contentPart>
        </mc:Choice>
        <mc:Fallback xmlns="">
          <p:pic>
            <p:nvPicPr>
              <p:cNvPr id="22553" name="Ink 22552">
                <a:extLst>
                  <a:ext uri="{FF2B5EF4-FFF2-40B4-BE49-F238E27FC236}">
                    <a16:creationId xmlns:a16="http://schemas.microsoft.com/office/drawing/2014/main" id="{2EDFAF38-CB80-4680-A5F3-4585D66365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6157" y="7753640"/>
                <a:ext cx="48000" cy="4800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88A96BDA-6C2E-4D7C-9C10-FAAF5F4C71A3}"/>
              </a:ext>
            </a:extLst>
          </p:cNvPr>
          <p:cNvSpPr/>
          <p:nvPr/>
        </p:nvSpPr>
        <p:spPr>
          <a:xfrm>
            <a:off x="3550323" y="2811635"/>
            <a:ext cx="1446040" cy="4859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Music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85AFAF4-FB28-4176-8950-3BC3E61BFA87}"/>
              </a:ext>
            </a:extLst>
          </p:cNvPr>
          <p:cNvSpPr/>
          <p:nvPr/>
        </p:nvSpPr>
        <p:spPr>
          <a:xfrm>
            <a:off x="379000" y="833377"/>
            <a:ext cx="2259145" cy="571017"/>
          </a:xfrm>
          <a:prstGeom prst="wedgeRoundRectCallout">
            <a:avLst>
              <a:gd name="adj1" fmla="val -9705"/>
              <a:gd name="adj2" fmla="val 13590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frequencies, loudness, noise, echo, …</a:t>
            </a:r>
          </a:p>
        </p:txBody>
      </p: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464E64A5-0A6A-4AE8-8E09-A6C36F5591ED}"/>
              </a:ext>
            </a:extLst>
          </p:cNvPr>
          <p:cNvSpPr/>
          <p:nvPr/>
        </p:nvSpPr>
        <p:spPr>
          <a:xfrm>
            <a:off x="-64398" y="3651208"/>
            <a:ext cx="836043" cy="473899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1">
                    <a:lumMod val="75000"/>
                  </a:schemeClr>
                </a:solidFill>
              </a:rPr>
              <a:t>Dog</a:t>
            </a:r>
          </a:p>
        </p:txBody>
      </p:sp>
      <p:sp>
        <p:nvSpPr>
          <p:cNvPr id="68" name="Flowchart: Alternate Process 67">
            <a:extLst>
              <a:ext uri="{FF2B5EF4-FFF2-40B4-BE49-F238E27FC236}">
                <a16:creationId xmlns:a16="http://schemas.microsoft.com/office/drawing/2014/main" id="{D7C77D7A-81A3-4FAE-A880-75BF8EFAD99D}"/>
              </a:ext>
            </a:extLst>
          </p:cNvPr>
          <p:cNvSpPr/>
          <p:nvPr/>
        </p:nvSpPr>
        <p:spPr>
          <a:xfrm>
            <a:off x="353624" y="4228700"/>
            <a:ext cx="836043" cy="473899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1">
                    <a:lumMod val="75000"/>
                  </a:schemeClr>
                </a:solidFill>
              </a:rPr>
              <a:t>Cat</a:t>
            </a:r>
          </a:p>
        </p:txBody>
      </p:sp>
      <p:sp>
        <p:nvSpPr>
          <p:cNvPr id="69" name="Flowchart: Alternate Process 68">
            <a:extLst>
              <a:ext uri="{FF2B5EF4-FFF2-40B4-BE49-F238E27FC236}">
                <a16:creationId xmlns:a16="http://schemas.microsoft.com/office/drawing/2014/main" id="{5B5EE51E-6009-4F20-BC4E-650F47EDD4F4}"/>
              </a:ext>
            </a:extLst>
          </p:cNvPr>
          <p:cNvSpPr/>
          <p:nvPr/>
        </p:nvSpPr>
        <p:spPr>
          <a:xfrm>
            <a:off x="771646" y="4806192"/>
            <a:ext cx="938759" cy="473899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1">
                    <a:lumMod val="75000"/>
                  </a:schemeClr>
                </a:solidFill>
              </a:rPr>
              <a:t>Cricket</a:t>
            </a:r>
          </a:p>
        </p:txBody>
      </p:sp>
      <p:sp>
        <p:nvSpPr>
          <p:cNvPr id="70" name="Flowchart: Alternate Process 69">
            <a:extLst>
              <a:ext uri="{FF2B5EF4-FFF2-40B4-BE49-F238E27FC236}">
                <a16:creationId xmlns:a16="http://schemas.microsoft.com/office/drawing/2014/main" id="{3662068D-6E97-489C-A8BF-0291DBA50FB8}"/>
              </a:ext>
            </a:extLst>
          </p:cNvPr>
          <p:cNvSpPr/>
          <p:nvPr/>
        </p:nvSpPr>
        <p:spPr>
          <a:xfrm>
            <a:off x="1292383" y="5383684"/>
            <a:ext cx="938759" cy="473899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1">
                    <a:lumMod val="75000"/>
                  </a:schemeClr>
                </a:solidFill>
              </a:rPr>
              <a:t>Owl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99244949-B932-4627-B443-82674FF0AF83}"/>
              </a:ext>
            </a:extLst>
          </p:cNvPr>
          <p:cNvSpPr/>
          <p:nvPr/>
        </p:nvSpPr>
        <p:spPr>
          <a:xfrm>
            <a:off x="4807608" y="4180140"/>
            <a:ext cx="2259145" cy="989885"/>
          </a:xfrm>
          <a:prstGeom prst="wedgeRoundRectCallout">
            <a:avLst>
              <a:gd name="adj1" fmla="val -47277"/>
              <a:gd name="adj2" fmla="val -12199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piece? composer, title, release date, artists, sales, lyrics</a:t>
            </a:r>
          </a:p>
        </p:txBody>
      </p:sp>
      <p:pic>
        <p:nvPicPr>
          <p:cNvPr id="24578" name="Picture 2" descr="Image result for music fingerprinting">
            <a:extLst>
              <a:ext uri="{FF2B5EF4-FFF2-40B4-BE49-F238E27FC236}">
                <a16:creationId xmlns:a16="http://schemas.microsoft.com/office/drawing/2014/main" id="{F1D2B71D-3411-47E2-87FF-AC32626B1B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4643" y="3234749"/>
            <a:ext cx="1272171" cy="45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Flowchart: Alternate Process 73">
            <a:extLst>
              <a:ext uri="{FF2B5EF4-FFF2-40B4-BE49-F238E27FC236}">
                <a16:creationId xmlns:a16="http://schemas.microsoft.com/office/drawing/2014/main" id="{6297273F-707A-4FC5-B1DD-9D3964344BEA}"/>
              </a:ext>
            </a:extLst>
          </p:cNvPr>
          <p:cNvSpPr/>
          <p:nvPr/>
        </p:nvSpPr>
        <p:spPr>
          <a:xfrm>
            <a:off x="2505188" y="4603435"/>
            <a:ext cx="1855893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Words (in a specific language)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DBA858-3F4E-4BB3-B176-B8356AA4F489}"/>
              </a:ext>
            </a:extLst>
          </p:cNvPr>
          <p:cNvGrpSpPr/>
          <p:nvPr/>
        </p:nvGrpSpPr>
        <p:grpSpPr>
          <a:xfrm>
            <a:off x="184557" y="2067160"/>
            <a:ext cx="926400" cy="677280"/>
            <a:chOff x="138418" y="1550370"/>
            <a:chExt cx="694800" cy="507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320877A-1219-498F-AAC4-3C84A6E3F1BD}"/>
                    </a:ext>
                  </a:extLst>
                </p14:cNvPr>
                <p14:cNvContentPartPr/>
                <p14:nvPr/>
              </p14:nvContentPartPr>
              <p14:xfrm>
                <a:off x="276658" y="1550370"/>
                <a:ext cx="556560" cy="496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320877A-1219-498F-AAC4-3C84A6E3F1B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0658" y="1514370"/>
                  <a:ext cx="628200" cy="56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EF6E27A-1AF7-489D-8F22-6C82B1153D39}"/>
                    </a:ext>
                  </a:extLst>
                </p14:cNvPr>
                <p14:cNvContentPartPr/>
                <p14:nvPr/>
              </p14:nvContentPartPr>
              <p14:xfrm>
                <a:off x="138418" y="1863210"/>
                <a:ext cx="452880" cy="1951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EF6E27A-1AF7-489D-8F22-6C82B1153D3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02418" y="1827210"/>
                  <a:ext cx="524520" cy="266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E3DA64-8FC9-4B77-A489-BFE82B1D6B6E}"/>
                  </a:ext>
                </a:extLst>
              </p14:cNvPr>
              <p14:cNvContentPartPr/>
              <p14:nvPr/>
            </p14:nvContentPartPr>
            <p14:xfrm>
              <a:off x="2864397" y="1094200"/>
              <a:ext cx="3138720" cy="1328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E3DA64-8FC9-4B77-A489-BFE82B1D6B6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28403" y="1058193"/>
                <a:ext cx="3210349" cy="140029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DEEDF922-9DE0-4A83-973B-BA06C351D1E9}"/>
                  </a:ext>
                </a:extLst>
              </p14:cNvPr>
              <p14:cNvContentPartPr/>
              <p14:nvPr/>
            </p14:nvContentPartPr>
            <p14:xfrm>
              <a:off x="2793357" y="1388440"/>
              <a:ext cx="492000" cy="3019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DEEDF922-9DE0-4A83-973B-BA06C351D1E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57339" y="1352411"/>
                <a:ext cx="563675" cy="37361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CBCA6163-2DBC-41F9-9536-110E2A694823}"/>
                  </a:ext>
                </a:extLst>
              </p14:cNvPr>
              <p14:cNvContentPartPr/>
              <p14:nvPr/>
            </p14:nvContentPartPr>
            <p14:xfrm>
              <a:off x="3256077" y="1959160"/>
              <a:ext cx="1266240" cy="832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CBCA6163-2DBC-41F9-9536-110E2A6948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20063" y="1923160"/>
                <a:ext cx="1337907" cy="90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AF0BA4B7-0660-4393-9BE6-0F1C870BB17F}"/>
                  </a:ext>
                </a:extLst>
              </p14:cNvPr>
              <p14:cNvContentPartPr/>
              <p14:nvPr/>
            </p14:nvContentPartPr>
            <p14:xfrm>
              <a:off x="4258797" y="2497720"/>
              <a:ext cx="550560" cy="269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AF0BA4B7-0660-4393-9BE6-0F1C870BB17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222789" y="2461704"/>
                <a:ext cx="622216" cy="341432"/>
              </a:xfrm>
              <a:prstGeom prst="rect">
                <a:avLst/>
              </a:prstGeom>
            </p:spPr>
          </p:pic>
        </mc:Fallback>
      </mc:AlternateContent>
      <p:grpSp>
        <p:nvGrpSpPr>
          <p:cNvPr id="49" name="Group 48">
            <a:extLst>
              <a:ext uri="{FF2B5EF4-FFF2-40B4-BE49-F238E27FC236}">
                <a16:creationId xmlns:a16="http://schemas.microsoft.com/office/drawing/2014/main" id="{32DEA040-F27A-41B0-BEC3-C7FB17905363}"/>
              </a:ext>
            </a:extLst>
          </p:cNvPr>
          <p:cNvGrpSpPr/>
          <p:nvPr/>
        </p:nvGrpSpPr>
        <p:grpSpPr>
          <a:xfrm>
            <a:off x="2576397" y="2237080"/>
            <a:ext cx="573600" cy="1467360"/>
            <a:chOff x="1932298" y="1677810"/>
            <a:chExt cx="430200" cy="110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979F507-59D1-421A-8D8B-C8EBBFF6D122}"/>
                    </a:ext>
                  </a:extLst>
                </p14:cNvPr>
                <p14:cNvContentPartPr/>
                <p14:nvPr/>
              </p14:nvContentPartPr>
              <p14:xfrm>
                <a:off x="2025538" y="1677810"/>
                <a:ext cx="197640" cy="11005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979F507-59D1-421A-8D8B-C8EBBFF6D12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9538" y="1641810"/>
                  <a:ext cx="269280" cy="11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7706A50-2505-440A-9791-77A27843E249}"/>
                    </a:ext>
                  </a:extLst>
                </p14:cNvPr>
                <p14:cNvContentPartPr/>
                <p14:nvPr/>
              </p14:nvContentPartPr>
              <p14:xfrm>
                <a:off x="1932298" y="2592570"/>
                <a:ext cx="430200" cy="140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7706A50-2505-440A-9791-77A27843E24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896658" y="2556570"/>
                  <a:ext cx="501840" cy="21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19FD0C75-F353-4B33-AA50-DBE6A84818BF}"/>
              </a:ext>
            </a:extLst>
          </p:cNvPr>
          <p:cNvGrpSpPr/>
          <p:nvPr/>
        </p:nvGrpSpPr>
        <p:grpSpPr>
          <a:xfrm>
            <a:off x="2823597" y="4135480"/>
            <a:ext cx="487200" cy="474240"/>
            <a:chOff x="2117698" y="3101610"/>
            <a:chExt cx="36540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101A069-9679-487A-8EC8-7965D8373A0A}"/>
                    </a:ext>
                  </a:extLst>
                </p14:cNvPr>
                <p14:cNvContentPartPr/>
                <p14:nvPr/>
              </p14:nvContentPartPr>
              <p14:xfrm>
                <a:off x="2117698" y="3101610"/>
                <a:ext cx="222120" cy="3045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101A069-9679-487A-8EC8-7965D8373A0A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082058" y="3065610"/>
                  <a:ext cx="293760" cy="37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4D04F78E-D13A-4AE2-A893-9B55EBB483CF}"/>
                    </a:ext>
                  </a:extLst>
                </p14:cNvPr>
                <p14:cNvContentPartPr/>
                <p14:nvPr/>
              </p14:nvContentPartPr>
              <p14:xfrm>
                <a:off x="2198698" y="3316890"/>
                <a:ext cx="284400" cy="1404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4D04F78E-D13A-4AE2-A893-9B55EBB483C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163058" y="3280890"/>
                  <a:ext cx="356040" cy="2120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56" name="Picture 55">
            <a:extLst>
              <a:ext uri="{FF2B5EF4-FFF2-40B4-BE49-F238E27FC236}">
                <a16:creationId xmlns:a16="http://schemas.microsoft.com/office/drawing/2014/main" id="{62FF38E6-3B80-4A28-8A05-86D2BC259197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32655" y="5096487"/>
            <a:ext cx="2065983" cy="1059972"/>
          </a:xfrm>
          <a:prstGeom prst="rect">
            <a:avLst/>
          </a:prstGeom>
        </p:spPr>
      </p:pic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BDF148D1-8855-4E60-AB0F-2383015BD221}"/>
              </a:ext>
            </a:extLst>
          </p:cNvPr>
          <p:cNvSpPr/>
          <p:nvPr/>
        </p:nvSpPr>
        <p:spPr>
          <a:xfrm>
            <a:off x="1394227" y="2352005"/>
            <a:ext cx="2336445" cy="571017"/>
          </a:xfrm>
          <a:prstGeom prst="wedgeRoundRectCallout">
            <a:avLst>
              <a:gd name="adj1" fmla="val -15876"/>
              <a:gd name="adj2" fmla="val 206178"/>
              <a:gd name="adj3" fmla="val 16667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pitch, gender, age, body position, language?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26C56F-AAB9-30D5-B312-960604DEC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19609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63" presetClass="entr" presetSubtype="0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63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3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8" grpId="0" animBg="1"/>
      <p:bldP spid="65" grpId="0" animBg="1"/>
      <p:bldP spid="2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74" grpId="0" animBg="1"/>
      <p:bldP spid="71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Picture 2" descr="Magnifying glass and binary code">
            <a:extLst>
              <a:ext uri="{FF2B5EF4-FFF2-40B4-BE49-F238E27FC236}">
                <a16:creationId xmlns:a16="http://schemas.microsoft.com/office/drawing/2014/main" id="{3B431091-FDFF-4134-80A1-C12257FE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53" y="0"/>
            <a:ext cx="12557760" cy="696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B0EA9D3-FF6B-48E7-B436-5E92581F37B9}"/>
              </a:ext>
            </a:extLst>
          </p:cNvPr>
          <p:cNvSpPr/>
          <p:nvPr/>
        </p:nvSpPr>
        <p:spPr>
          <a:xfrm>
            <a:off x="6353386" y="1056000"/>
            <a:ext cx="2921793" cy="1097920"/>
          </a:xfrm>
          <a:prstGeom prst="wedgeRoundRectCallout">
            <a:avLst>
              <a:gd name="adj1" fmla="val -48370"/>
              <a:gd name="adj2" fmla="val 85943"/>
              <a:gd name="adj3" fmla="val 16667"/>
            </a:avLst>
          </a:prstGeom>
          <a:solidFill>
            <a:schemeClr val="accent6">
              <a:alpha val="78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Encoding Filters</a:t>
            </a:r>
          </a:p>
          <a:p>
            <a:pPr algn="ctr"/>
            <a:r>
              <a:rPr lang="en-US" sz="2000" i="1" dirty="0"/>
              <a:t>BMP, JPEG, PNG, GIF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CA65B252-0B2E-4B10-AB29-A35FCA64D88C}"/>
              </a:ext>
            </a:extLst>
          </p:cNvPr>
          <p:cNvSpPr/>
          <p:nvPr/>
        </p:nvSpPr>
        <p:spPr>
          <a:xfrm>
            <a:off x="1110828" y="1770667"/>
            <a:ext cx="2259145" cy="454347"/>
          </a:xfrm>
          <a:prstGeom prst="flowChartAlternate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Image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5B38AD5B-D194-4DFD-AA00-DE9780E9A6AB}"/>
              </a:ext>
            </a:extLst>
          </p:cNvPr>
          <p:cNvSpPr/>
          <p:nvPr/>
        </p:nvSpPr>
        <p:spPr>
          <a:xfrm>
            <a:off x="-189653" y="3503668"/>
            <a:ext cx="1393425" cy="402584"/>
          </a:xfrm>
          <a:prstGeom prst="flowChartAlternateProcess">
            <a:avLst/>
          </a:prstGeom>
          <a:solidFill>
            <a:srgbClr val="F5DE9D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Objects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16826F5A-83AF-410E-AD2C-6B165DCA89F6}"/>
              </a:ext>
            </a:extLst>
          </p:cNvPr>
          <p:cNvSpPr/>
          <p:nvPr/>
        </p:nvSpPr>
        <p:spPr>
          <a:xfrm>
            <a:off x="1910491" y="3276495"/>
            <a:ext cx="1172244" cy="454347"/>
          </a:xfrm>
          <a:prstGeom prst="flowChartAlternateProcess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People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0707ACAD-4C7F-4213-B79F-29CA57B29809}"/>
                  </a:ext>
                </a:extLst>
              </p14:cNvPr>
              <p14:cNvContentPartPr/>
              <p14:nvPr/>
            </p14:nvContentPartPr>
            <p14:xfrm>
              <a:off x="-694833" y="1079240"/>
              <a:ext cx="480" cy="4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0707ACAD-4C7F-4213-B79F-29CA57B2980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00593" y="1073480"/>
                <a:ext cx="12000" cy="1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540" name="Ink 22539">
                <a:extLst>
                  <a:ext uri="{FF2B5EF4-FFF2-40B4-BE49-F238E27FC236}">
                    <a16:creationId xmlns:a16="http://schemas.microsoft.com/office/drawing/2014/main" id="{A7271C07-AD1A-45CA-829E-7EE09B5B8457}"/>
                  </a:ext>
                </a:extLst>
              </p14:cNvPr>
              <p14:cNvContentPartPr/>
              <p14:nvPr/>
            </p14:nvContentPartPr>
            <p14:xfrm>
              <a:off x="4598637" y="8024360"/>
              <a:ext cx="480" cy="480"/>
            </p14:xfrm>
          </p:contentPart>
        </mc:Choice>
        <mc:Fallback xmlns="">
          <p:pic>
            <p:nvPicPr>
              <p:cNvPr id="22540" name="Ink 22539">
                <a:extLst>
                  <a:ext uri="{FF2B5EF4-FFF2-40B4-BE49-F238E27FC236}">
                    <a16:creationId xmlns:a16="http://schemas.microsoft.com/office/drawing/2014/main" id="{A7271C07-AD1A-45CA-829E-7EE09B5B845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574637" y="8000360"/>
                <a:ext cx="48000" cy="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2551" name="Ink 22550">
                <a:extLst>
                  <a:ext uri="{FF2B5EF4-FFF2-40B4-BE49-F238E27FC236}">
                    <a16:creationId xmlns:a16="http://schemas.microsoft.com/office/drawing/2014/main" id="{ADDE042B-6ED8-48ED-A078-04827617EAD4}"/>
                  </a:ext>
                </a:extLst>
              </p14:cNvPr>
              <p14:cNvContentPartPr/>
              <p14:nvPr/>
            </p14:nvContentPartPr>
            <p14:xfrm>
              <a:off x="3626637" y="6604520"/>
              <a:ext cx="480" cy="480"/>
            </p14:xfrm>
          </p:contentPart>
        </mc:Choice>
        <mc:Fallback xmlns="">
          <p:pic>
            <p:nvPicPr>
              <p:cNvPr id="22551" name="Ink 22550">
                <a:extLst>
                  <a:ext uri="{FF2B5EF4-FFF2-40B4-BE49-F238E27FC236}">
                    <a16:creationId xmlns:a16="http://schemas.microsoft.com/office/drawing/2014/main" id="{ADDE042B-6ED8-48ED-A078-04827617EA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602637" y="6580520"/>
                <a:ext cx="48000" cy="4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2553" name="Ink 22552">
                <a:extLst>
                  <a:ext uri="{FF2B5EF4-FFF2-40B4-BE49-F238E27FC236}">
                    <a16:creationId xmlns:a16="http://schemas.microsoft.com/office/drawing/2014/main" id="{2EDFAF38-CB80-4680-A5F3-4585D66365C1}"/>
                  </a:ext>
                </a:extLst>
              </p14:cNvPr>
              <p14:cNvContentPartPr/>
              <p14:nvPr/>
            </p14:nvContentPartPr>
            <p14:xfrm>
              <a:off x="3410157" y="7777640"/>
              <a:ext cx="480" cy="480"/>
            </p14:xfrm>
          </p:contentPart>
        </mc:Choice>
        <mc:Fallback xmlns="">
          <p:pic>
            <p:nvPicPr>
              <p:cNvPr id="22553" name="Ink 22552">
                <a:extLst>
                  <a:ext uri="{FF2B5EF4-FFF2-40B4-BE49-F238E27FC236}">
                    <a16:creationId xmlns:a16="http://schemas.microsoft.com/office/drawing/2014/main" id="{2EDFAF38-CB80-4680-A5F3-4585D66365C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386157" y="7753640"/>
                <a:ext cx="48000" cy="48000"/>
              </a:xfrm>
              <a:prstGeom prst="rect">
                <a:avLst/>
              </a:prstGeom>
            </p:spPr>
          </p:pic>
        </mc:Fallback>
      </mc:AlternateContent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88A96BDA-6C2E-4D7C-9C10-FAAF5F4C71A3}"/>
              </a:ext>
            </a:extLst>
          </p:cNvPr>
          <p:cNvSpPr/>
          <p:nvPr/>
        </p:nvSpPr>
        <p:spPr>
          <a:xfrm>
            <a:off x="3410638" y="3196861"/>
            <a:ext cx="1662041" cy="473899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Characters</a:t>
            </a:r>
          </a:p>
        </p:txBody>
      </p: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85AFAF4-FB28-4176-8950-3BC3E61BFA87}"/>
              </a:ext>
            </a:extLst>
          </p:cNvPr>
          <p:cNvSpPr/>
          <p:nvPr/>
        </p:nvSpPr>
        <p:spPr>
          <a:xfrm>
            <a:off x="378999" y="833377"/>
            <a:ext cx="2723016" cy="571017"/>
          </a:xfrm>
          <a:prstGeom prst="wedgeRoundRectCallout">
            <a:avLst>
              <a:gd name="adj1" fmla="val -9705"/>
              <a:gd name="adj2" fmla="val 13590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color, brightness, resolution, timestamp, location</a:t>
            </a:r>
          </a:p>
        </p:txBody>
      </p:sp>
      <p:sp>
        <p:nvSpPr>
          <p:cNvPr id="67" name="Flowchart: Alternate Process 66">
            <a:extLst>
              <a:ext uri="{FF2B5EF4-FFF2-40B4-BE49-F238E27FC236}">
                <a16:creationId xmlns:a16="http://schemas.microsoft.com/office/drawing/2014/main" id="{464E64A5-0A6A-4AE8-8E09-A6C36F5591ED}"/>
              </a:ext>
            </a:extLst>
          </p:cNvPr>
          <p:cNvSpPr/>
          <p:nvPr/>
        </p:nvSpPr>
        <p:spPr>
          <a:xfrm>
            <a:off x="64581" y="4331432"/>
            <a:ext cx="836043" cy="473899"/>
          </a:xfrm>
          <a:prstGeom prst="flowChartAlternateProcess">
            <a:avLst/>
          </a:prstGeom>
          <a:solidFill>
            <a:srgbClr val="F284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2">
                    <a:lumMod val="50000"/>
                  </a:schemeClr>
                </a:solidFill>
              </a:rPr>
              <a:t>Dog</a:t>
            </a:r>
          </a:p>
        </p:txBody>
      </p:sp>
      <p:sp>
        <p:nvSpPr>
          <p:cNvPr id="68" name="Flowchart: Alternate Process 67">
            <a:extLst>
              <a:ext uri="{FF2B5EF4-FFF2-40B4-BE49-F238E27FC236}">
                <a16:creationId xmlns:a16="http://schemas.microsoft.com/office/drawing/2014/main" id="{D7C77D7A-81A3-4FAE-A880-75BF8EFAD99D}"/>
              </a:ext>
            </a:extLst>
          </p:cNvPr>
          <p:cNvSpPr/>
          <p:nvPr/>
        </p:nvSpPr>
        <p:spPr>
          <a:xfrm>
            <a:off x="482603" y="4908924"/>
            <a:ext cx="836043" cy="473899"/>
          </a:xfrm>
          <a:prstGeom prst="flowChartAlternateProcess">
            <a:avLst/>
          </a:prstGeom>
          <a:solidFill>
            <a:srgbClr val="F284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2">
                    <a:lumMod val="50000"/>
                  </a:schemeClr>
                </a:solidFill>
              </a:rPr>
              <a:t>Car</a:t>
            </a:r>
          </a:p>
        </p:txBody>
      </p:sp>
      <p:sp>
        <p:nvSpPr>
          <p:cNvPr id="69" name="Flowchart: Alternate Process 68">
            <a:extLst>
              <a:ext uri="{FF2B5EF4-FFF2-40B4-BE49-F238E27FC236}">
                <a16:creationId xmlns:a16="http://schemas.microsoft.com/office/drawing/2014/main" id="{5B5EE51E-6009-4F20-BC4E-650F47EDD4F4}"/>
              </a:ext>
            </a:extLst>
          </p:cNvPr>
          <p:cNvSpPr/>
          <p:nvPr/>
        </p:nvSpPr>
        <p:spPr>
          <a:xfrm>
            <a:off x="900625" y="5486416"/>
            <a:ext cx="938759" cy="473899"/>
          </a:xfrm>
          <a:prstGeom prst="flowChartAlternateProcess">
            <a:avLst/>
          </a:prstGeom>
          <a:solidFill>
            <a:srgbClr val="F284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2">
                    <a:lumMod val="50000"/>
                  </a:schemeClr>
                </a:solidFill>
              </a:rPr>
              <a:t>Ball</a:t>
            </a:r>
          </a:p>
        </p:txBody>
      </p:sp>
      <p:sp>
        <p:nvSpPr>
          <p:cNvPr id="70" name="Flowchart: Alternate Process 69">
            <a:extLst>
              <a:ext uri="{FF2B5EF4-FFF2-40B4-BE49-F238E27FC236}">
                <a16:creationId xmlns:a16="http://schemas.microsoft.com/office/drawing/2014/main" id="{3662068D-6E97-489C-A8BF-0291DBA50FB8}"/>
              </a:ext>
            </a:extLst>
          </p:cNvPr>
          <p:cNvSpPr/>
          <p:nvPr/>
        </p:nvSpPr>
        <p:spPr>
          <a:xfrm>
            <a:off x="1421362" y="6063908"/>
            <a:ext cx="938759" cy="473899"/>
          </a:xfrm>
          <a:prstGeom prst="flowChartAlternateProcess">
            <a:avLst/>
          </a:prstGeom>
          <a:solidFill>
            <a:srgbClr val="F284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2">
                    <a:lumMod val="50000"/>
                  </a:schemeClr>
                </a:solidFill>
              </a:rPr>
              <a:t>Tree</a:t>
            </a:r>
          </a:p>
        </p:txBody>
      </p:sp>
      <p:sp>
        <p:nvSpPr>
          <p:cNvPr id="72" name="Speech Bubble: Rectangle with Corners Rounded 71">
            <a:extLst>
              <a:ext uri="{FF2B5EF4-FFF2-40B4-BE49-F238E27FC236}">
                <a16:creationId xmlns:a16="http://schemas.microsoft.com/office/drawing/2014/main" id="{99244949-B932-4627-B443-82674FF0AF83}"/>
              </a:ext>
            </a:extLst>
          </p:cNvPr>
          <p:cNvSpPr/>
          <p:nvPr/>
        </p:nvSpPr>
        <p:spPr>
          <a:xfrm>
            <a:off x="4846297" y="3864074"/>
            <a:ext cx="1288393" cy="423295"/>
          </a:xfrm>
          <a:prstGeom prst="wedgeRoundRectCallout">
            <a:avLst>
              <a:gd name="adj1" fmla="val -47277"/>
              <a:gd name="adj2" fmla="val -121998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apply OCR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198426-EEC9-4049-8272-3DD12F777C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04228" y="4331433"/>
            <a:ext cx="3523189" cy="2578353"/>
          </a:xfrm>
          <a:prstGeom prst="rect">
            <a:avLst/>
          </a:prstGeom>
        </p:spPr>
      </p:pic>
      <p:sp>
        <p:nvSpPr>
          <p:cNvPr id="25" name="Flowchart: Alternate Process 24">
            <a:extLst>
              <a:ext uri="{FF2B5EF4-FFF2-40B4-BE49-F238E27FC236}">
                <a16:creationId xmlns:a16="http://schemas.microsoft.com/office/drawing/2014/main" id="{D8AA29E0-04BF-4A44-8129-F0FC3BAA9E52}"/>
              </a:ext>
            </a:extLst>
          </p:cNvPr>
          <p:cNvSpPr/>
          <p:nvPr/>
        </p:nvSpPr>
        <p:spPr>
          <a:xfrm>
            <a:off x="1318645" y="3834435"/>
            <a:ext cx="836043" cy="298669"/>
          </a:xfrm>
          <a:prstGeom prst="flowChartAlternateProcess">
            <a:avLst/>
          </a:prstGeom>
          <a:solidFill>
            <a:srgbClr val="F2F2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3">
                    <a:lumMod val="75000"/>
                  </a:schemeClr>
                </a:solidFill>
              </a:rPr>
              <a:t>JFK</a:t>
            </a:r>
          </a:p>
        </p:txBody>
      </p:sp>
      <p:sp>
        <p:nvSpPr>
          <p:cNvPr id="27" name="Flowchart: Alternate Process 26">
            <a:extLst>
              <a:ext uri="{FF2B5EF4-FFF2-40B4-BE49-F238E27FC236}">
                <a16:creationId xmlns:a16="http://schemas.microsoft.com/office/drawing/2014/main" id="{41DD4FA8-C2CA-4302-BCF0-25B9476DB3EA}"/>
              </a:ext>
            </a:extLst>
          </p:cNvPr>
          <p:cNvSpPr/>
          <p:nvPr/>
        </p:nvSpPr>
        <p:spPr>
          <a:xfrm>
            <a:off x="1580159" y="4227018"/>
            <a:ext cx="836043" cy="298669"/>
          </a:xfrm>
          <a:prstGeom prst="flowChartAlternateProcess">
            <a:avLst/>
          </a:prstGeom>
          <a:solidFill>
            <a:srgbClr val="F2F2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3">
                    <a:lumMod val="75000"/>
                  </a:schemeClr>
                </a:solidFill>
              </a:rPr>
              <a:t>CR7</a:t>
            </a:r>
          </a:p>
        </p:txBody>
      </p:sp>
      <p:sp>
        <p:nvSpPr>
          <p:cNvPr id="28" name="Flowchart: Alternate Process 27">
            <a:extLst>
              <a:ext uri="{FF2B5EF4-FFF2-40B4-BE49-F238E27FC236}">
                <a16:creationId xmlns:a16="http://schemas.microsoft.com/office/drawing/2014/main" id="{9A1887B8-8875-405F-A937-9CFE8A61CD33}"/>
              </a:ext>
            </a:extLst>
          </p:cNvPr>
          <p:cNvSpPr/>
          <p:nvPr/>
        </p:nvSpPr>
        <p:spPr>
          <a:xfrm>
            <a:off x="1890740" y="4632988"/>
            <a:ext cx="836043" cy="298669"/>
          </a:xfrm>
          <a:prstGeom prst="flowChartAlternateProcess">
            <a:avLst/>
          </a:prstGeom>
          <a:solidFill>
            <a:srgbClr val="F2F2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3">
                    <a:lumMod val="75000"/>
                  </a:schemeClr>
                </a:solidFill>
              </a:rPr>
              <a:t>AOC</a:t>
            </a:r>
          </a:p>
        </p:txBody>
      </p:sp>
      <p:sp>
        <p:nvSpPr>
          <p:cNvPr id="29" name="Flowchart: Alternate Process 28">
            <a:extLst>
              <a:ext uri="{FF2B5EF4-FFF2-40B4-BE49-F238E27FC236}">
                <a16:creationId xmlns:a16="http://schemas.microsoft.com/office/drawing/2014/main" id="{490BF6F3-76F1-4D5E-ADD5-144FB61FDC2C}"/>
              </a:ext>
            </a:extLst>
          </p:cNvPr>
          <p:cNvSpPr/>
          <p:nvPr/>
        </p:nvSpPr>
        <p:spPr>
          <a:xfrm>
            <a:off x="2683993" y="4186744"/>
            <a:ext cx="836043" cy="298669"/>
          </a:xfrm>
          <a:prstGeom prst="flowChartAlternateProcess">
            <a:avLst/>
          </a:prstGeom>
          <a:solidFill>
            <a:srgbClr val="F2F2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3">
                    <a:lumMod val="75000"/>
                  </a:schemeClr>
                </a:solidFill>
              </a:rPr>
              <a:t>MLK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CA41882-81AE-45BC-B0AA-D07AC1C10C19}"/>
              </a:ext>
            </a:extLst>
          </p:cNvPr>
          <p:cNvGrpSpPr/>
          <p:nvPr/>
        </p:nvGrpSpPr>
        <p:grpSpPr>
          <a:xfrm>
            <a:off x="123001" y="2036440"/>
            <a:ext cx="972480" cy="1551840"/>
            <a:chOff x="92251" y="1527330"/>
            <a:chExt cx="729360" cy="1163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936D9031-6221-48AF-AF03-66FDD0914DAD}"/>
                    </a:ext>
                  </a:extLst>
                </p14:cNvPr>
                <p14:cNvContentPartPr/>
                <p14:nvPr/>
              </p14:nvContentPartPr>
              <p14:xfrm>
                <a:off x="195571" y="1527330"/>
                <a:ext cx="626040" cy="1082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936D9031-6221-48AF-AF03-66FDD0914DA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571" y="1509330"/>
                  <a:ext cx="661680" cy="11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9D7DEF69-E4EA-4F75-BEBD-A840341CE552}"/>
                    </a:ext>
                  </a:extLst>
                </p14:cNvPr>
                <p14:cNvContentPartPr/>
                <p14:nvPr/>
              </p14:nvContentPartPr>
              <p14:xfrm>
                <a:off x="92251" y="2511210"/>
                <a:ext cx="347400" cy="180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9D7DEF69-E4EA-4F75-BEBD-A840341CE55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4251" y="2493210"/>
                  <a:ext cx="383040" cy="215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D1C5E89-DD9A-4966-BAFE-D75F4B09DC06}"/>
                  </a:ext>
                </a:extLst>
              </p14:cNvPr>
              <p14:cNvContentPartPr/>
              <p14:nvPr/>
            </p14:nvContentPartPr>
            <p14:xfrm>
              <a:off x="1928281" y="2221720"/>
              <a:ext cx="279360" cy="10704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D1C5E89-DD9A-4966-BAFE-D75F4B09DC0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10281" y="2203724"/>
                <a:ext cx="315000" cy="1106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A4A3D3D-EF77-4135-BAD2-0578583E0DF2}"/>
                  </a:ext>
                </a:extLst>
              </p14:cNvPr>
              <p14:cNvContentPartPr/>
              <p14:nvPr/>
            </p14:nvContentPartPr>
            <p14:xfrm>
              <a:off x="2052121" y="3101560"/>
              <a:ext cx="295200" cy="155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A4A3D3D-EF77-4135-BAD2-0578583E0DF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034121" y="3083560"/>
                <a:ext cx="3308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8DB6C59-6832-49BB-82B0-0A88C5D51A60}"/>
                  </a:ext>
                </a:extLst>
              </p14:cNvPr>
              <p14:cNvContentPartPr/>
              <p14:nvPr/>
            </p14:nvContentPartPr>
            <p14:xfrm>
              <a:off x="3272761" y="1124440"/>
              <a:ext cx="2822880" cy="1298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8DB6C59-6832-49BB-82B0-0A88C5D51A6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36755" y="1088433"/>
                <a:ext cx="2894532" cy="137005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37C771D-9650-4928-99AF-2BA7424093B1}"/>
                  </a:ext>
                </a:extLst>
              </p14:cNvPr>
              <p14:cNvContentPartPr/>
              <p14:nvPr/>
            </p14:nvContentPartPr>
            <p14:xfrm>
              <a:off x="3255961" y="1480600"/>
              <a:ext cx="384960" cy="3436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37C771D-9650-4928-99AF-2BA7424093B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19983" y="1444575"/>
                <a:ext cx="456555" cy="4153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9F99BDB-097E-4EA6-8F79-5E485F69D0C5}"/>
                  </a:ext>
                </a:extLst>
              </p14:cNvPr>
              <p14:cNvContentPartPr/>
              <p14:nvPr/>
            </p14:nvContentPartPr>
            <p14:xfrm>
              <a:off x="3224761" y="2160280"/>
              <a:ext cx="735360" cy="11155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9F99BDB-097E-4EA6-8F79-5E485F69D0C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06755" y="2142276"/>
                <a:ext cx="771012" cy="115116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CF5D7DC-90F6-4AF4-8638-6BF25EEEFE60}"/>
                  </a:ext>
                </a:extLst>
              </p14:cNvPr>
              <p14:cNvContentPartPr/>
              <p14:nvPr/>
            </p14:nvContentPartPr>
            <p14:xfrm>
              <a:off x="3811801" y="3128440"/>
              <a:ext cx="298560" cy="135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CF5D7DC-90F6-4AF4-8638-6BF25EEEFE6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793794" y="3110376"/>
                <a:ext cx="334214" cy="1716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69C40C5-685C-4DC8-BDD7-B67382BE1316}"/>
                  </a:ext>
                </a:extLst>
              </p14:cNvPr>
              <p14:cNvContentPartPr/>
              <p14:nvPr/>
            </p14:nvContentPartPr>
            <p14:xfrm>
              <a:off x="4027321" y="3610360"/>
              <a:ext cx="343200" cy="991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69C40C5-685C-4DC8-BDD7-B67382BE131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09315" y="3592356"/>
                <a:ext cx="378852" cy="1027329"/>
              </a:xfrm>
              <a:prstGeom prst="rect">
                <a:avLst/>
              </a:prstGeom>
            </p:spPr>
          </p:pic>
        </mc:Fallback>
      </mc:AlternateContent>
      <p:grpSp>
        <p:nvGrpSpPr>
          <p:cNvPr id="33" name="Group 32">
            <a:extLst>
              <a:ext uri="{FF2B5EF4-FFF2-40B4-BE49-F238E27FC236}">
                <a16:creationId xmlns:a16="http://schemas.microsoft.com/office/drawing/2014/main" id="{4FDEA0A0-1EBC-4675-996D-1A37C3AB0AF7}"/>
              </a:ext>
            </a:extLst>
          </p:cNvPr>
          <p:cNvGrpSpPr/>
          <p:nvPr/>
        </p:nvGrpSpPr>
        <p:grpSpPr>
          <a:xfrm>
            <a:off x="3998041" y="4279960"/>
            <a:ext cx="504960" cy="260160"/>
            <a:chOff x="2998531" y="3209970"/>
            <a:chExt cx="3787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8D5B67-067B-44A7-904E-15339CF92701}"/>
                    </a:ext>
                  </a:extLst>
                </p14:cNvPr>
                <p14:cNvContentPartPr/>
                <p14:nvPr/>
              </p14:nvContentPartPr>
              <p14:xfrm>
                <a:off x="3008971" y="3263610"/>
                <a:ext cx="368280" cy="141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8D5B67-067B-44A7-904E-15339CF9270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991331" y="3245610"/>
                  <a:ext cx="4039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BB40299D-5828-4F0D-8C44-19DC722445E0}"/>
                    </a:ext>
                  </a:extLst>
                </p14:cNvPr>
                <p14:cNvContentPartPr/>
                <p14:nvPr/>
              </p14:nvContentPartPr>
              <p14:xfrm>
                <a:off x="2998531" y="3226890"/>
                <a:ext cx="357840" cy="950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B40299D-5828-4F0D-8C44-19DC722445E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980891" y="3209250"/>
                  <a:ext cx="39348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81D5FDF-4099-4C00-99EC-F3BF50E46C53}"/>
                    </a:ext>
                  </a:extLst>
                </p14:cNvPr>
                <p14:cNvContentPartPr/>
                <p14:nvPr/>
              </p14:nvContentPartPr>
              <p14:xfrm>
                <a:off x="3043531" y="3209970"/>
                <a:ext cx="309240" cy="1717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81D5FDF-4099-4C00-99EC-F3BF50E46C53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25531" y="3192330"/>
                  <a:ext cx="344880" cy="207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E35D7967-BB00-4A2A-8B0E-DD5AE61BBE64}"/>
                  </a:ext>
                </a:extLst>
              </p14:cNvPr>
              <p14:cNvContentPartPr/>
              <p14:nvPr/>
            </p14:nvContentPartPr>
            <p14:xfrm>
              <a:off x="4953241" y="1125880"/>
              <a:ext cx="480" cy="4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E35D7967-BB00-4A2A-8B0E-DD5AE61BBE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929241" y="1101880"/>
                <a:ext cx="48000" cy="48000"/>
              </a:xfrm>
              <a:prstGeom prst="rect">
                <a:avLst/>
              </a:prstGeom>
            </p:spPr>
          </p:pic>
        </mc:Fallback>
      </mc:AlternateContent>
      <p:sp>
        <p:nvSpPr>
          <p:cNvPr id="71" name="Speech Bubble: Rectangle with Corners Rounded 70">
            <a:extLst>
              <a:ext uri="{FF2B5EF4-FFF2-40B4-BE49-F238E27FC236}">
                <a16:creationId xmlns:a16="http://schemas.microsoft.com/office/drawing/2014/main" id="{BDF148D1-8855-4E60-AB0F-2383015BD221}"/>
              </a:ext>
            </a:extLst>
          </p:cNvPr>
          <p:cNvSpPr/>
          <p:nvPr/>
        </p:nvSpPr>
        <p:spPr>
          <a:xfrm>
            <a:off x="360174" y="2489652"/>
            <a:ext cx="1707788" cy="571017"/>
          </a:xfrm>
          <a:prstGeom prst="wedgeRoundRectCallout">
            <a:avLst>
              <a:gd name="adj1" fmla="val -33046"/>
              <a:gd name="adj2" fmla="val 138611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how many, how large, what color</a:t>
            </a:r>
          </a:p>
        </p:txBody>
      </p:sp>
      <p:sp>
        <p:nvSpPr>
          <p:cNvPr id="30" name="Speech Bubble: Rectangle with Corners Rounded 29">
            <a:extLst>
              <a:ext uri="{FF2B5EF4-FFF2-40B4-BE49-F238E27FC236}">
                <a16:creationId xmlns:a16="http://schemas.microsoft.com/office/drawing/2014/main" id="{F7949449-A65C-4CB0-AB85-8CFAB2EEA04C}"/>
              </a:ext>
            </a:extLst>
          </p:cNvPr>
          <p:cNvSpPr/>
          <p:nvPr/>
        </p:nvSpPr>
        <p:spPr>
          <a:xfrm>
            <a:off x="2349662" y="2455876"/>
            <a:ext cx="2496633" cy="571017"/>
          </a:xfrm>
          <a:prstGeom prst="wedgeRoundRectCallout">
            <a:avLst>
              <a:gd name="adj1" fmla="val -26556"/>
              <a:gd name="adj2" fmla="val 114286"/>
              <a:gd name="adj3" fmla="val 16667"/>
            </a:avLst>
          </a:prstGeom>
          <a:solidFill>
            <a:srgbClr val="FF00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how many, size, hair color, glasses, footwear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155C36-C87D-196D-9E16-CB176AF7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3396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25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5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25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4" grpId="0" animBg="1"/>
      <p:bldP spid="18" grpId="0" animBg="1"/>
      <p:bldP spid="65" grpId="0" animBg="1"/>
      <p:bldP spid="2" grpId="0" animBg="1"/>
      <p:bldP spid="67" grpId="0" animBg="1"/>
      <p:bldP spid="68" grpId="0" animBg="1"/>
      <p:bldP spid="69" grpId="0" animBg="1"/>
      <p:bldP spid="70" grpId="0" animBg="1"/>
      <p:bldP spid="72" grpId="0" animBg="1"/>
      <p:bldP spid="25" grpId="0" animBg="1"/>
      <p:bldP spid="27" grpId="0" animBg="1"/>
      <p:bldP spid="28" grpId="0" animBg="1"/>
      <p:bldP spid="29" grpId="0" animBg="1"/>
      <p:bldP spid="71" grpId="0" animBg="1"/>
      <p:bldP spid="3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3A35B-5467-4C0C-A69B-DE5012FF4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AB7CC9-E8A9-4A1F-9CF1-4A8AAA155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CE5982-B662-4467-B6E6-C832DBA7B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2530" name="Picture 2" descr="Magnifying glass and binary code">
            <a:extLst>
              <a:ext uri="{FF2B5EF4-FFF2-40B4-BE49-F238E27FC236}">
                <a16:creationId xmlns:a16="http://schemas.microsoft.com/office/drawing/2014/main" id="{B0073CF6-3C99-4826-9382-395058B18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9653" y="0"/>
            <a:ext cx="12557760" cy="6962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1922C1F1-EBF4-4604-8DFB-37F8520A0E73}"/>
              </a:ext>
            </a:extLst>
          </p:cNvPr>
          <p:cNvSpPr/>
          <p:nvPr/>
        </p:nvSpPr>
        <p:spPr>
          <a:xfrm>
            <a:off x="6150128" y="537621"/>
            <a:ext cx="1393425" cy="402584"/>
          </a:xfrm>
          <a:prstGeom prst="flowChartAlternateProcess">
            <a:avLst/>
          </a:prstGeom>
          <a:solidFill>
            <a:srgbClr val="F5DE9D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3">
                    <a:lumMod val="50000"/>
                  </a:schemeClr>
                </a:solidFill>
              </a:rPr>
              <a:t>Objects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9AA41F33-380D-4DF1-AF21-2ABA73C2D1E6}"/>
              </a:ext>
            </a:extLst>
          </p:cNvPr>
          <p:cNvSpPr/>
          <p:nvPr/>
        </p:nvSpPr>
        <p:spPr>
          <a:xfrm>
            <a:off x="8250271" y="310448"/>
            <a:ext cx="1172244" cy="454347"/>
          </a:xfrm>
          <a:prstGeom prst="flowChartAlternateProcess">
            <a:avLst/>
          </a:prstGeom>
          <a:solidFill>
            <a:srgbClr val="FFC00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People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809C827-0D9B-4C49-910B-82B5CFBB93A4}"/>
                  </a:ext>
                </a:extLst>
              </p14:cNvPr>
              <p14:cNvContentPartPr/>
              <p14:nvPr/>
            </p14:nvContentPartPr>
            <p14:xfrm>
              <a:off x="9966417" y="3638473"/>
              <a:ext cx="480" cy="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809C827-0D9B-4C49-910B-82B5CFBB93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42417" y="3614473"/>
                <a:ext cx="48000" cy="48000"/>
              </a:xfrm>
              <a:prstGeom prst="rect">
                <a:avLst/>
              </a:prstGeom>
            </p:spPr>
          </p:pic>
        </mc:Fallback>
      </mc:AlternateContent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9D2136CD-9F09-4215-B946-DBA06649041E}"/>
              </a:ext>
            </a:extLst>
          </p:cNvPr>
          <p:cNvSpPr/>
          <p:nvPr/>
        </p:nvSpPr>
        <p:spPr>
          <a:xfrm>
            <a:off x="9750418" y="230815"/>
            <a:ext cx="1662041" cy="473899"/>
          </a:xfrm>
          <a:prstGeom prst="flowChartAlternateProcess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Characters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BBC3015-2BDA-41D6-B909-E70D219034BA}"/>
              </a:ext>
            </a:extLst>
          </p:cNvPr>
          <p:cNvSpPr/>
          <p:nvPr/>
        </p:nvSpPr>
        <p:spPr>
          <a:xfrm>
            <a:off x="6404361" y="1365385"/>
            <a:ext cx="836043" cy="473899"/>
          </a:xfrm>
          <a:prstGeom prst="flowChartAlternateProcess">
            <a:avLst/>
          </a:prstGeom>
          <a:solidFill>
            <a:srgbClr val="F284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2">
                    <a:lumMod val="50000"/>
                  </a:schemeClr>
                </a:solidFill>
              </a:rPr>
              <a:t>Dog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C0F63B3D-AE76-4FDC-AB84-0116BA57AF05}"/>
              </a:ext>
            </a:extLst>
          </p:cNvPr>
          <p:cNvSpPr/>
          <p:nvPr/>
        </p:nvSpPr>
        <p:spPr>
          <a:xfrm>
            <a:off x="6822383" y="1942877"/>
            <a:ext cx="836043" cy="473899"/>
          </a:xfrm>
          <a:prstGeom prst="flowChartAlternateProcess">
            <a:avLst/>
          </a:prstGeom>
          <a:solidFill>
            <a:srgbClr val="F284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2">
                    <a:lumMod val="50000"/>
                  </a:schemeClr>
                </a:solidFill>
              </a:rPr>
              <a:t>Car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08DC4F13-6DE8-4EFF-9B67-383609DDADB3}"/>
              </a:ext>
            </a:extLst>
          </p:cNvPr>
          <p:cNvSpPr/>
          <p:nvPr/>
        </p:nvSpPr>
        <p:spPr>
          <a:xfrm>
            <a:off x="7240405" y="2520369"/>
            <a:ext cx="938759" cy="473899"/>
          </a:xfrm>
          <a:prstGeom prst="flowChartAlternateProcess">
            <a:avLst/>
          </a:prstGeom>
          <a:solidFill>
            <a:srgbClr val="F284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2">
                    <a:lumMod val="50000"/>
                  </a:schemeClr>
                </a:solidFill>
              </a:rPr>
              <a:t>Ball</a:t>
            </a:r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8BFF8E25-6810-49B1-8036-FD27C0C12B6A}"/>
              </a:ext>
            </a:extLst>
          </p:cNvPr>
          <p:cNvSpPr/>
          <p:nvPr/>
        </p:nvSpPr>
        <p:spPr>
          <a:xfrm>
            <a:off x="7761142" y="3097861"/>
            <a:ext cx="938759" cy="473899"/>
          </a:xfrm>
          <a:prstGeom prst="flowChartAlternateProcess">
            <a:avLst/>
          </a:prstGeom>
          <a:solidFill>
            <a:srgbClr val="F284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tx2">
                    <a:lumMod val="50000"/>
                  </a:schemeClr>
                </a:solidFill>
              </a:rPr>
              <a:t>Tree</a:t>
            </a:r>
          </a:p>
        </p:txBody>
      </p:sp>
      <p:sp>
        <p:nvSpPr>
          <p:cNvPr id="17" name="Flowchart: Alternate Process 16">
            <a:extLst>
              <a:ext uri="{FF2B5EF4-FFF2-40B4-BE49-F238E27FC236}">
                <a16:creationId xmlns:a16="http://schemas.microsoft.com/office/drawing/2014/main" id="{8E3F56BD-80FC-424E-B392-04F795C7A2F9}"/>
              </a:ext>
            </a:extLst>
          </p:cNvPr>
          <p:cNvSpPr/>
          <p:nvPr/>
        </p:nvSpPr>
        <p:spPr>
          <a:xfrm>
            <a:off x="7658425" y="868388"/>
            <a:ext cx="836043" cy="298669"/>
          </a:xfrm>
          <a:prstGeom prst="flowChartAlternateProcess">
            <a:avLst/>
          </a:prstGeom>
          <a:solidFill>
            <a:srgbClr val="F2F2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3">
                    <a:lumMod val="75000"/>
                  </a:schemeClr>
                </a:solidFill>
              </a:rPr>
              <a:t>JFK</a:t>
            </a:r>
          </a:p>
        </p:txBody>
      </p:sp>
      <p:sp>
        <p:nvSpPr>
          <p:cNvPr id="18" name="Flowchart: Alternate Process 17">
            <a:extLst>
              <a:ext uri="{FF2B5EF4-FFF2-40B4-BE49-F238E27FC236}">
                <a16:creationId xmlns:a16="http://schemas.microsoft.com/office/drawing/2014/main" id="{15A80F69-61F2-47B7-926A-B400D27854A5}"/>
              </a:ext>
            </a:extLst>
          </p:cNvPr>
          <p:cNvSpPr/>
          <p:nvPr/>
        </p:nvSpPr>
        <p:spPr>
          <a:xfrm>
            <a:off x="7919939" y="1260971"/>
            <a:ext cx="836043" cy="298669"/>
          </a:xfrm>
          <a:prstGeom prst="flowChartAlternateProcess">
            <a:avLst/>
          </a:prstGeom>
          <a:solidFill>
            <a:srgbClr val="F2F2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3">
                    <a:lumMod val="75000"/>
                  </a:schemeClr>
                </a:solidFill>
              </a:rPr>
              <a:t>CR7</a:t>
            </a:r>
          </a:p>
        </p:txBody>
      </p:sp>
      <p:sp>
        <p:nvSpPr>
          <p:cNvPr id="19" name="Flowchart: Alternate Process 18">
            <a:extLst>
              <a:ext uri="{FF2B5EF4-FFF2-40B4-BE49-F238E27FC236}">
                <a16:creationId xmlns:a16="http://schemas.microsoft.com/office/drawing/2014/main" id="{4E98978F-F307-40C3-A71F-D03746ACA031}"/>
              </a:ext>
            </a:extLst>
          </p:cNvPr>
          <p:cNvSpPr/>
          <p:nvPr/>
        </p:nvSpPr>
        <p:spPr>
          <a:xfrm>
            <a:off x="8230520" y="1666942"/>
            <a:ext cx="836043" cy="298669"/>
          </a:xfrm>
          <a:prstGeom prst="flowChartAlternateProcess">
            <a:avLst/>
          </a:prstGeom>
          <a:solidFill>
            <a:srgbClr val="F2F2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3">
                    <a:lumMod val="75000"/>
                  </a:schemeClr>
                </a:solidFill>
              </a:rPr>
              <a:t>AOC</a:t>
            </a:r>
          </a:p>
        </p:txBody>
      </p:sp>
      <p:sp>
        <p:nvSpPr>
          <p:cNvPr id="20" name="Flowchart: Alternate Process 19">
            <a:extLst>
              <a:ext uri="{FF2B5EF4-FFF2-40B4-BE49-F238E27FC236}">
                <a16:creationId xmlns:a16="http://schemas.microsoft.com/office/drawing/2014/main" id="{DEA63211-3BFB-403C-92E3-AEA96490B446}"/>
              </a:ext>
            </a:extLst>
          </p:cNvPr>
          <p:cNvSpPr/>
          <p:nvPr/>
        </p:nvSpPr>
        <p:spPr>
          <a:xfrm>
            <a:off x="9023773" y="1220698"/>
            <a:ext cx="836043" cy="298669"/>
          </a:xfrm>
          <a:prstGeom prst="flowChartAlternateProcess">
            <a:avLst/>
          </a:prstGeom>
          <a:solidFill>
            <a:srgbClr val="F2F25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3">
                    <a:lumMod val="75000"/>
                  </a:schemeClr>
                </a:solidFill>
              </a:rPr>
              <a:t>MLK</a:t>
            </a:r>
          </a:p>
        </p:txBody>
      </p:sp>
      <p:sp>
        <p:nvSpPr>
          <p:cNvPr id="33" name="Flowchart: Alternate Process 32">
            <a:extLst>
              <a:ext uri="{FF2B5EF4-FFF2-40B4-BE49-F238E27FC236}">
                <a16:creationId xmlns:a16="http://schemas.microsoft.com/office/drawing/2014/main" id="{E6D71C34-112B-4A93-9459-212645AF7FA4}"/>
              </a:ext>
            </a:extLst>
          </p:cNvPr>
          <p:cNvSpPr/>
          <p:nvPr/>
        </p:nvSpPr>
        <p:spPr>
          <a:xfrm>
            <a:off x="4048060" y="4837840"/>
            <a:ext cx="1855893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Words (in a specific language)</a:t>
            </a:r>
          </a:p>
        </p:txBody>
      </p:sp>
      <p:sp>
        <p:nvSpPr>
          <p:cNvPr id="34" name="Flowchart: Alternate Process 33">
            <a:extLst>
              <a:ext uri="{FF2B5EF4-FFF2-40B4-BE49-F238E27FC236}">
                <a16:creationId xmlns:a16="http://schemas.microsoft.com/office/drawing/2014/main" id="{DD17F02F-6DD3-44FE-875E-DF38C282E99C}"/>
              </a:ext>
            </a:extLst>
          </p:cNvPr>
          <p:cNvSpPr/>
          <p:nvPr/>
        </p:nvSpPr>
        <p:spPr>
          <a:xfrm>
            <a:off x="802" y="3948307"/>
            <a:ext cx="1367413" cy="454347"/>
          </a:xfrm>
          <a:prstGeom prst="flowChartAlternateProcess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/>
              <a:t>DNA Sequences</a:t>
            </a:r>
          </a:p>
        </p:txBody>
      </p:sp>
      <p:sp>
        <p:nvSpPr>
          <p:cNvPr id="35" name="Flowchart: Alternate Process 34">
            <a:extLst>
              <a:ext uri="{FF2B5EF4-FFF2-40B4-BE49-F238E27FC236}">
                <a16:creationId xmlns:a16="http://schemas.microsoft.com/office/drawing/2014/main" id="{DE913703-0AFF-4273-96EC-1AA919E89270}"/>
              </a:ext>
            </a:extLst>
          </p:cNvPr>
          <p:cNvSpPr/>
          <p:nvPr/>
        </p:nvSpPr>
        <p:spPr>
          <a:xfrm>
            <a:off x="-121920" y="4743880"/>
            <a:ext cx="795411" cy="454347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67" dirty="0"/>
              <a:t>Virus</a:t>
            </a:r>
          </a:p>
        </p:txBody>
      </p:sp>
      <p:sp>
        <p:nvSpPr>
          <p:cNvPr id="36" name="Flowchart: Alternate Process 35">
            <a:extLst>
              <a:ext uri="{FF2B5EF4-FFF2-40B4-BE49-F238E27FC236}">
                <a16:creationId xmlns:a16="http://schemas.microsoft.com/office/drawing/2014/main" id="{811346DE-6A4C-46C2-9BDA-84880DC78BF5}"/>
              </a:ext>
            </a:extLst>
          </p:cNvPr>
          <p:cNvSpPr/>
          <p:nvPr/>
        </p:nvSpPr>
        <p:spPr>
          <a:xfrm>
            <a:off x="412269" y="5307960"/>
            <a:ext cx="795411" cy="454347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67" dirty="0"/>
              <a:t>Yeast</a:t>
            </a:r>
          </a:p>
        </p:txBody>
      </p:sp>
      <p:sp>
        <p:nvSpPr>
          <p:cNvPr id="37" name="Flowchart: Alternate Process 36">
            <a:extLst>
              <a:ext uri="{FF2B5EF4-FFF2-40B4-BE49-F238E27FC236}">
                <a16:creationId xmlns:a16="http://schemas.microsoft.com/office/drawing/2014/main" id="{DEE8199E-22A3-41C2-80AA-09487743787E}"/>
              </a:ext>
            </a:extLst>
          </p:cNvPr>
          <p:cNvSpPr/>
          <p:nvPr/>
        </p:nvSpPr>
        <p:spPr>
          <a:xfrm>
            <a:off x="823521" y="5872040"/>
            <a:ext cx="1172244" cy="454347"/>
          </a:xfrm>
          <a:prstGeom prst="flowChartAlternateProcess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67" dirty="0"/>
              <a:t>Bacterium</a:t>
            </a:r>
          </a:p>
        </p:txBody>
      </p:sp>
      <p:sp>
        <p:nvSpPr>
          <p:cNvPr id="38" name="Flowchart: Alternate Process 37">
            <a:extLst>
              <a:ext uri="{FF2B5EF4-FFF2-40B4-BE49-F238E27FC236}">
                <a16:creationId xmlns:a16="http://schemas.microsoft.com/office/drawing/2014/main" id="{E8091CF5-D687-4E76-ABEC-5B642178B194}"/>
              </a:ext>
            </a:extLst>
          </p:cNvPr>
          <p:cNvSpPr/>
          <p:nvPr/>
        </p:nvSpPr>
        <p:spPr>
          <a:xfrm>
            <a:off x="1815263" y="3948307"/>
            <a:ext cx="1172244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timestamp</a:t>
            </a:r>
          </a:p>
        </p:txBody>
      </p:sp>
      <p:sp>
        <p:nvSpPr>
          <p:cNvPr id="39" name="Flowchart: Alternate Process 38">
            <a:extLst>
              <a:ext uri="{FF2B5EF4-FFF2-40B4-BE49-F238E27FC236}">
                <a16:creationId xmlns:a16="http://schemas.microsoft.com/office/drawing/2014/main" id="{2C41B718-426C-4DC2-878A-95C5E3FC0375}"/>
              </a:ext>
            </a:extLst>
          </p:cNvPr>
          <p:cNvSpPr/>
          <p:nvPr/>
        </p:nvSpPr>
        <p:spPr>
          <a:xfrm>
            <a:off x="1995765" y="4512387"/>
            <a:ext cx="1431225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geo location</a:t>
            </a:r>
          </a:p>
        </p:txBody>
      </p:sp>
      <p:sp>
        <p:nvSpPr>
          <p:cNvPr id="40" name="Flowchart: Alternate Process 39">
            <a:extLst>
              <a:ext uri="{FF2B5EF4-FFF2-40B4-BE49-F238E27FC236}">
                <a16:creationId xmlns:a16="http://schemas.microsoft.com/office/drawing/2014/main" id="{966D8991-BD35-4FE3-9F66-E236701CF476}"/>
              </a:ext>
            </a:extLst>
          </p:cNvPr>
          <p:cNvSpPr/>
          <p:nvPr/>
        </p:nvSpPr>
        <p:spPr>
          <a:xfrm>
            <a:off x="2399998" y="5076467"/>
            <a:ext cx="1431225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Scientific Number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EA4C309-8B3C-4C9A-B891-65157AEDA5D1}"/>
              </a:ext>
            </a:extLst>
          </p:cNvPr>
          <p:cNvGrpSpPr/>
          <p:nvPr/>
        </p:nvGrpSpPr>
        <p:grpSpPr>
          <a:xfrm>
            <a:off x="261327" y="4379227"/>
            <a:ext cx="1474080" cy="1531680"/>
            <a:chOff x="195995" y="2858550"/>
            <a:chExt cx="1105560" cy="1148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C0C1827-DF62-4DD6-BEA4-2BDE30B34328}"/>
                    </a:ext>
                  </a:extLst>
                </p14:cNvPr>
                <p14:cNvContentPartPr/>
                <p14:nvPr/>
              </p14:nvContentPartPr>
              <p14:xfrm>
                <a:off x="293555" y="2870070"/>
                <a:ext cx="146160" cy="2354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C0C1827-DF62-4DD6-BEA4-2BDE30B3432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57915" y="2834070"/>
                  <a:ext cx="21780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8D6FB38-71EE-459E-9EB5-7E07474AB2B5}"/>
                    </a:ext>
                  </a:extLst>
                </p14:cNvPr>
                <p14:cNvContentPartPr/>
                <p14:nvPr/>
              </p14:nvContentPartPr>
              <p14:xfrm>
                <a:off x="195995" y="3020550"/>
                <a:ext cx="176760" cy="1281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8D6FB38-71EE-459E-9EB5-7E07474AB2B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59995" y="2984550"/>
                  <a:ext cx="24840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B85F731-6EC9-4640-B544-365FA1B45B2C}"/>
                    </a:ext>
                  </a:extLst>
                </p14:cNvPr>
                <p14:cNvContentPartPr/>
                <p14:nvPr/>
              </p14:nvContentPartPr>
              <p14:xfrm>
                <a:off x="596675" y="2893110"/>
                <a:ext cx="63000" cy="736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6B85F731-6EC9-4640-B544-365FA1B45B2C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61035" y="2857110"/>
                  <a:ext cx="134640" cy="80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EAFD7D30-10EC-4563-B0F0-02B54AB2AA2F}"/>
                    </a:ext>
                  </a:extLst>
                </p14:cNvPr>
                <p14:cNvContentPartPr/>
                <p14:nvPr/>
              </p14:nvContentPartPr>
              <p14:xfrm>
                <a:off x="462395" y="3518070"/>
                <a:ext cx="272880" cy="1177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EAFD7D30-10EC-4563-B0F0-02B54AB2AA2F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26755" y="3482070"/>
                  <a:ext cx="3445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51950A6-E7D1-49E9-9C17-DA0616BDF3A5}"/>
                    </a:ext>
                  </a:extLst>
                </p14:cNvPr>
                <p14:cNvContentPartPr/>
                <p14:nvPr/>
              </p14:nvContentPartPr>
              <p14:xfrm>
                <a:off x="959915" y="2858550"/>
                <a:ext cx="163440" cy="11383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451950A6-E7D1-49E9-9C17-DA0616BDF3A5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924275" y="2822910"/>
                  <a:ext cx="235080" cy="120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F85BEE07-596C-4FB2-A1C2-7CA1CE17E855}"/>
                    </a:ext>
                  </a:extLst>
                </p14:cNvPr>
                <p14:cNvContentPartPr/>
                <p14:nvPr/>
              </p14:nvContentPartPr>
              <p14:xfrm>
                <a:off x="948755" y="3819390"/>
                <a:ext cx="352800" cy="1879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85BEE07-596C-4FB2-A1C2-7CA1CE17E85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912755" y="3783390"/>
                  <a:ext cx="424440" cy="259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62" name="Flowchart: Alternate Process 61">
            <a:extLst>
              <a:ext uri="{FF2B5EF4-FFF2-40B4-BE49-F238E27FC236}">
                <a16:creationId xmlns:a16="http://schemas.microsoft.com/office/drawing/2014/main" id="{F7563BAD-3936-444C-9C0E-D58589788D7F}"/>
              </a:ext>
            </a:extLst>
          </p:cNvPr>
          <p:cNvSpPr/>
          <p:nvPr/>
        </p:nvSpPr>
        <p:spPr>
          <a:xfrm>
            <a:off x="3217875" y="6326387"/>
            <a:ext cx="973212" cy="21518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50000"/>
                  </a:schemeClr>
                </a:solidFill>
              </a:rPr>
              <a:t>Poem</a:t>
            </a:r>
          </a:p>
        </p:txBody>
      </p:sp>
      <p:sp>
        <p:nvSpPr>
          <p:cNvPr id="63" name="Flowchart: Alternate Process 62">
            <a:extLst>
              <a:ext uri="{FF2B5EF4-FFF2-40B4-BE49-F238E27FC236}">
                <a16:creationId xmlns:a16="http://schemas.microsoft.com/office/drawing/2014/main" id="{CD493166-E627-41FC-952B-26790BA4BDD8}"/>
              </a:ext>
            </a:extLst>
          </p:cNvPr>
          <p:cNvSpPr/>
          <p:nvPr/>
        </p:nvSpPr>
        <p:spPr>
          <a:xfrm>
            <a:off x="4070379" y="5991621"/>
            <a:ext cx="973212" cy="21518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50000"/>
                  </a:schemeClr>
                </a:solidFill>
              </a:rPr>
              <a:t>Recipe</a:t>
            </a:r>
          </a:p>
        </p:txBody>
      </p:sp>
      <p:sp>
        <p:nvSpPr>
          <p:cNvPr id="64" name="Flowchart: Alternate Process 63">
            <a:extLst>
              <a:ext uri="{FF2B5EF4-FFF2-40B4-BE49-F238E27FC236}">
                <a16:creationId xmlns:a16="http://schemas.microsoft.com/office/drawing/2014/main" id="{6A9D4FCB-64E0-438E-9C07-1882ED550A5F}"/>
              </a:ext>
            </a:extLst>
          </p:cNvPr>
          <p:cNvSpPr/>
          <p:nvPr/>
        </p:nvSpPr>
        <p:spPr>
          <a:xfrm>
            <a:off x="5056934" y="5619824"/>
            <a:ext cx="627439" cy="215184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50000"/>
                  </a:schemeClr>
                </a:solidFill>
              </a:rPr>
              <a:t>CV</a:t>
            </a:r>
          </a:p>
        </p:txBody>
      </p:sp>
      <p:sp>
        <p:nvSpPr>
          <p:cNvPr id="65" name="Flowchart: Alternate Process 64">
            <a:extLst>
              <a:ext uri="{FF2B5EF4-FFF2-40B4-BE49-F238E27FC236}">
                <a16:creationId xmlns:a16="http://schemas.microsoft.com/office/drawing/2014/main" id="{7B6B2216-F2CD-4298-B407-211FD6970DEB}"/>
              </a:ext>
            </a:extLst>
          </p:cNvPr>
          <p:cNvSpPr/>
          <p:nvPr/>
        </p:nvSpPr>
        <p:spPr>
          <a:xfrm>
            <a:off x="4695787" y="6321699"/>
            <a:ext cx="1855893" cy="315563"/>
          </a:xfrm>
          <a:prstGeom prst="flowChartAlternateProcess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50000"/>
                  </a:schemeClr>
                </a:solidFill>
              </a:rPr>
              <a:t>Terms of Service</a:t>
            </a:r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42B2B76C-B413-4E6A-841F-BF585AEBB37E}"/>
              </a:ext>
            </a:extLst>
          </p:cNvPr>
          <p:cNvGrpSpPr/>
          <p:nvPr/>
        </p:nvGrpSpPr>
        <p:grpSpPr>
          <a:xfrm>
            <a:off x="4144557" y="5320507"/>
            <a:ext cx="22080" cy="62400"/>
            <a:chOff x="3108418" y="3564510"/>
            <a:chExt cx="16560" cy="4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4612377D-37F5-4090-9DC6-AD95710B87A1}"/>
                    </a:ext>
                  </a:extLst>
                </p14:cNvPr>
                <p14:cNvContentPartPr/>
                <p14:nvPr/>
              </p14:nvContentPartPr>
              <p14:xfrm>
                <a:off x="3124618" y="3610950"/>
                <a:ext cx="360" cy="3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4612377D-37F5-4090-9DC6-AD95710B87A1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6618" y="35933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C008C5B-F567-4858-B774-397926C8821D}"/>
                    </a:ext>
                  </a:extLst>
                </p14:cNvPr>
                <p14:cNvContentPartPr/>
                <p14:nvPr/>
              </p14:nvContentPartPr>
              <p14:xfrm>
                <a:off x="3124618" y="3610950"/>
                <a:ext cx="360" cy="3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C008C5B-F567-4858-B774-397926C8821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6618" y="359331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B1AF6D7A-8269-42BE-BB30-48E611700BA6}"/>
                    </a:ext>
                  </a:extLst>
                </p14:cNvPr>
                <p14:cNvContentPartPr/>
                <p14:nvPr/>
              </p14:nvContentPartPr>
              <p14:xfrm>
                <a:off x="3124618" y="3582870"/>
                <a:ext cx="360" cy="5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B1AF6D7A-8269-42BE-BB30-48E611700BA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06618" y="3565230"/>
                  <a:ext cx="3600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1D8465ED-A2C9-4E41-AD6E-CE05625EFF30}"/>
                    </a:ext>
                  </a:extLst>
                </p14:cNvPr>
                <p14:cNvContentPartPr/>
                <p14:nvPr/>
              </p14:nvContentPartPr>
              <p14:xfrm>
                <a:off x="3124618" y="3576030"/>
                <a:ext cx="360" cy="3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1D8465ED-A2C9-4E41-AD6E-CE05625EFF3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6618" y="35583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33F0A4-32F8-40EE-9F09-D5A38BE6A1A0}"/>
                    </a:ext>
                  </a:extLst>
                </p14:cNvPr>
                <p14:cNvContentPartPr/>
                <p14:nvPr/>
              </p14:nvContentPartPr>
              <p14:xfrm>
                <a:off x="3124618" y="3576030"/>
                <a:ext cx="360" cy="3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833F0A4-32F8-40EE-9F09-D5A38BE6A1A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106618" y="3558390"/>
                  <a:ext cx="360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F0329AB-6137-40C6-ACC3-B8D9B9FA701A}"/>
                    </a:ext>
                  </a:extLst>
                </p14:cNvPr>
                <p14:cNvContentPartPr/>
                <p14:nvPr/>
              </p14:nvContentPartPr>
              <p14:xfrm>
                <a:off x="3108418" y="3564510"/>
                <a:ext cx="504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F0329AB-6137-40C6-ACC3-B8D9B9FA701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90778" y="3546870"/>
                  <a:ext cx="40680" cy="360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4" name="Flowchart: Alternate Process 83">
            <a:extLst>
              <a:ext uri="{FF2B5EF4-FFF2-40B4-BE49-F238E27FC236}">
                <a16:creationId xmlns:a16="http://schemas.microsoft.com/office/drawing/2014/main" id="{09038A57-CBEA-41E5-938E-F7A4BA748CCB}"/>
              </a:ext>
            </a:extLst>
          </p:cNvPr>
          <p:cNvSpPr/>
          <p:nvPr/>
        </p:nvSpPr>
        <p:spPr>
          <a:xfrm>
            <a:off x="-31929" y="250797"/>
            <a:ext cx="1393425" cy="687367"/>
          </a:xfrm>
          <a:prstGeom prst="flowChartAlternateProcess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accent2">
                    <a:lumMod val="75000"/>
                  </a:schemeClr>
                </a:solidFill>
              </a:rPr>
              <a:t>Animal Sound</a:t>
            </a:r>
          </a:p>
        </p:txBody>
      </p:sp>
      <p:sp>
        <p:nvSpPr>
          <p:cNvPr id="85" name="Flowchart: Alternate Process 84">
            <a:extLst>
              <a:ext uri="{FF2B5EF4-FFF2-40B4-BE49-F238E27FC236}">
                <a16:creationId xmlns:a16="http://schemas.microsoft.com/office/drawing/2014/main" id="{87E4956B-3EC3-4C49-AEA9-E43B1CD28826}"/>
              </a:ext>
            </a:extLst>
          </p:cNvPr>
          <p:cNvSpPr/>
          <p:nvPr/>
        </p:nvSpPr>
        <p:spPr>
          <a:xfrm>
            <a:off x="1634518" y="1231519"/>
            <a:ext cx="1847596" cy="709524"/>
          </a:xfrm>
          <a:prstGeom prst="flowChartAlternateProcess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133" dirty="0">
                <a:solidFill>
                  <a:schemeClr val="accent4">
                    <a:lumMod val="75000"/>
                  </a:schemeClr>
                </a:solidFill>
              </a:rPr>
              <a:t>Human Speech</a:t>
            </a:r>
          </a:p>
        </p:txBody>
      </p:sp>
      <p:sp>
        <p:nvSpPr>
          <p:cNvPr id="86" name="Flowchart: Alternate Process 85">
            <a:extLst>
              <a:ext uri="{FF2B5EF4-FFF2-40B4-BE49-F238E27FC236}">
                <a16:creationId xmlns:a16="http://schemas.microsoft.com/office/drawing/2014/main" id="{AFC8BF2F-33EC-432C-B246-D60D1FDE48DB}"/>
              </a:ext>
            </a:extLst>
          </p:cNvPr>
          <p:cNvSpPr/>
          <p:nvPr/>
        </p:nvSpPr>
        <p:spPr>
          <a:xfrm>
            <a:off x="3529967" y="774565"/>
            <a:ext cx="1446040" cy="485968"/>
          </a:xfrm>
          <a:prstGeom prst="flowChartAlternateProcess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867" dirty="0">
                <a:solidFill>
                  <a:schemeClr val="bg1"/>
                </a:solidFill>
              </a:rPr>
              <a:t>Music</a:t>
            </a:r>
          </a:p>
        </p:txBody>
      </p:sp>
      <p:sp>
        <p:nvSpPr>
          <p:cNvPr id="87" name="Flowchart: Alternate Process 86">
            <a:extLst>
              <a:ext uri="{FF2B5EF4-FFF2-40B4-BE49-F238E27FC236}">
                <a16:creationId xmlns:a16="http://schemas.microsoft.com/office/drawing/2014/main" id="{8975F1F7-62B1-4CC0-BD4C-7C579239C130}"/>
              </a:ext>
            </a:extLst>
          </p:cNvPr>
          <p:cNvSpPr/>
          <p:nvPr/>
        </p:nvSpPr>
        <p:spPr>
          <a:xfrm>
            <a:off x="10907" y="1181292"/>
            <a:ext cx="836043" cy="473899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1">
                    <a:lumMod val="75000"/>
                  </a:schemeClr>
                </a:solidFill>
              </a:rPr>
              <a:t>Dog</a:t>
            </a:r>
          </a:p>
        </p:txBody>
      </p:sp>
      <p:sp>
        <p:nvSpPr>
          <p:cNvPr id="88" name="Flowchart: Alternate Process 87">
            <a:extLst>
              <a:ext uri="{FF2B5EF4-FFF2-40B4-BE49-F238E27FC236}">
                <a16:creationId xmlns:a16="http://schemas.microsoft.com/office/drawing/2014/main" id="{EC7BFD3E-BD4E-444D-8952-5A090E14D75A}"/>
              </a:ext>
            </a:extLst>
          </p:cNvPr>
          <p:cNvSpPr/>
          <p:nvPr/>
        </p:nvSpPr>
        <p:spPr>
          <a:xfrm>
            <a:off x="428928" y="1758784"/>
            <a:ext cx="836043" cy="473899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1">
                    <a:lumMod val="75000"/>
                  </a:schemeClr>
                </a:solidFill>
              </a:rPr>
              <a:t>Cat</a:t>
            </a:r>
          </a:p>
        </p:txBody>
      </p:sp>
      <p:sp>
        <p:nvSpPr>
          <p:cNvPr id="89" name="Flowchart: Alternate Process 88">
            <a:extLst>
              <a:ext uri="{FF2B5EF4-FFF2-40B4-BE49-F238E27FC236}">
                <a16:creationId xmlns:a16="http://schemas.microsoft.com/office/drawing/2014/main" id="{939F04D0-CA96-4005-98D9-8F1F70E9CF98}"/>
              </a:ext>
            </a:extLst>
          </p:cNvPr>
          <p:cNvSpPr/>
          <p:nvPr/>
        </p:nvSpPr>
        <p:spPr>
          <a:xfrm>
            <a:off x="846950" y="2336276"/>
            <a:ext cx="938759" cy="473899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1">
                    <a:lumMod val="75000"/>
                  </a:schemeClr>
                </a:solidFill>
              </a:rPr>
              <a:t>Cricket</a:t>
            </a:r>
          </a:p>
        </p:txBody>
      </p:sp>
      <p:sp>
        <p:nvSpPr>
          <p:cNvPr id="90" name="Flowchart: Alternate Process 89">
            <a:extLst>
              <a:ext uri="{FF2B5EF4-FFF2-40B4-BE49-F238E27FC236}">
                <a16:creationId xmlns:a16="http://schemas.microsoft.com/office/drawing/2014/main" id="{E72AB2BA-8429-450F-9DB4-C12BD5C89388}"/>
              </a:ext>
            </a:extLst>
          </p:cNvPr>
          <p:cNvSpPr/>
          <p:nvPr/>
        </p:nvSpPr>
        <p:spPr>
          <a:xfrm>
            <a:off x="1367687" y="2913768"/>
            <a:ext cx="938759" cy="473899"/>
          </a:xfrm>
          <a:prstGeom prst="flowChartAlternateProcess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1">
                    <a:lumMod val="75000"/>
                  </a:schemeClr>
                </a:solidFill>
              </a:rPr>
              <a:t>Owl</a:t>
            </a:r>
          </a:p>
        </p:txBody>
      </p:sp>
      <p:sp>
        <p:nvSpPr>
          <p:cNvPr id="93" name="Flowchart: Alternate Process 92">
            <a:extLst>
              <a:ext uri="{FF2B5EF4-FFF2-40B4-BE49-F238E27FC236}">
                <a16:creationId xmlns:a16="http://schemas.microsoft.com/office/drawing/2014/main" id="{64272752-9027-47F0-8C8C-2FF9C22AEDE8}"/>
              </a:ext>
            </a:extLst>
          </p:cNvPr>
          <p:cNvSpPr/>
          <p:nvPr/>
        </p:nvSpPr>
        <p:spPr>
          <a:xfrm>
            <a:off x="2580492" y="2133519"/>
            <a:ext cx="1855893" cy="454347"/>
          </a:xfrm>
          <a:prstGeom prst="flowChartAlternateProcess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67" dirty="0">
                <a:solidFill>
                  <a:schemeClr val="accent4">
                    <a:lumMod val="75000"/>
                  </a:schemeClr>
                </a:solidFill>
              </a:rPr>
              <a:t>Words (in a specific language)</a:t>
            </a:r>
          </a:p>
        </p:txBody>
      </p:sp>
    </p:spTree>
    <p:extLst>
      <p:ext uri="{BB962C8B-B14F-4D97-AF65-F5344CB8AC3E}">
        <p14:creationId xmlns:p14="http://schemas.microsoft.com/office/powerpoint/2010/main" val="3288641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62" grpId="0" animBg="1"/>
      <p:bldP spid="63" grpId="0" animBg="1"/>
      <p:bldP spid="64" grpId="0" animBg="1"/>
      <p:bldP spid="65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Why Do We Have 10 Fingers and 10 Toes? What is so Special about 10?">
            <a:extLst>
              <a:ext uri="{FF2B5EF4-FFF2-40B4-BE49-F238E27FC236}">
                <a16:creationId xmlns:a16="http://schemas.microsoft.com/office/drawing/2014/main" id="{57179F12-1A1A-9242-9148-27DBF41450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" r="9468"/>
          <a:stretch/>
        </p:blipFill>
        <p:spPr bwMode="auto">
          <a:xfrm>
            <a:off x="-14698128" y="-8267700"/>
            <a:ext cx="39158328" cy="22026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2C58FC1-5E16-98D9-0F87-4B85BD806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Op je vingers tellen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9647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28FD83-A11E-6817-095B-7EB00386D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15F395-1779-D6DB-E669-C87468FC7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Digitale</a:t>
            </a:r>
            <a:r>
              <a:rPr lang="en-US" dirty="0"/>
              <a:t> data </a:t>
            </a:r>
            <a:r>
              <a:rPr lang="en-US" dirty="0" err="1"/>
              <a:t>ligt</a:t>
            </a:r>
            <a:r>
              <a:rPr lang="en-US" dirty="0"/>
              <a:t> vast in 0 </a:t>
            </a:r>
            <a:r>
              <a:rPr lang="en-US" dirty="0" err="1"/>
              <a:t>en</a:t>
            </a:r>
            <a:r>
              <a:rPr lang="en-US" dirty="0"/>
              <a:t> 1. </a:t>
            </a:r>
          </a:p>
          <a:p>
            <a:r>
              <a:rPr lang="en-US" dirty="0"/>
              <a:t>Om met data te werken </a:t>
            </a:r>
            <a:r>
              <a:rPr lang="en-US" dirty="0" err="1"/>
              <a:t>moet</a:t>
            </a:r>
            <a:r>
              <a:rPr lang="en-US" dirty="0"/>
              <a:t> je weten wat de </a:t>
            </a:r>
            <a:r>
              <a:rPr lang="en-US" dirty="0" err="1"/>
              <a:t>verzameling</a:t>
            </a:r>
            <a:r>
              <a:rPr lang="en-US" dirty="0"/>
              <a:t> van 0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voorstelt</a:t>
            </a:r>
            <a:r>
              <a:rPr lang="en-US" dirty="0"/>
              <a:t>: </a:t>
            </a:r>
            <a:r>
              <a:rPr lang="en-US" dirty="0" err="1"/>
              <a:t>beeld</a:t>
            </a:r>
            <a:r>
              <a:rPr lang="en-US" dirty="0"/>
              <a:t>, video, </a:t>
            </a:r>
            <a:r>
              <a:rPr lang="en-US" dirty="0" err="1"/>
              <a:t>geluid</a:t>
            </a:r>
            <a:r>
              <a:rPr lang="en-US" dirty="0"/>
              <a:t>, text, </a:t>
            </a:r>
            <a:r>
              <a:rPr lang="en-US" dirty="0" err="1"/>
              <a:t>inhoud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database</a:t>
            </a:r>
          </a:p>
          <a:p>
            <a:r>
              <a:rPr lang="en-US" dirty="0"/>
              <a:t>Afspraken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vastleggen</a:t>
            </a:r>
            <a:r>
              <a:rPr lang="en-US" dirty="0"/>
              <a:t>: </a:t>
            </a:r>
            <a:r>
              <a:rPr lang="en-US" dirty="0" err="1"/>
              <a:t>standaardformaten</a:t>
            </a:r>
            <a:endParaRPr lang="en-US" dirty="0"/>
          </a:p>
          <a:p>
            <a:pPr lvl="1"/>
            <a:r>
              <a:rPr lang="en-US" dirty="0"/>
              <a:t>jpeg, mpeg, mp3, mp4, docx, pdf, </a:t>
            </a:r>
          </a:p>
          <a:p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opslaan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applicatie</a:t>
            </a:r>
            <a:r>
              <a:rPr lang="en-US" dirty="0"/>
              <a:t>  </a:t>
            </a:r>
            <a:r>
              <a:rPr lang="en-US" dirty="0" err="1"/>
              <a:t>wordt</a:t>
            </a:r>
            <a:r>
              <a:rPr lang="en-US" dirty="0"/>
              <a:t> de </a:t>
            </a:r>
            <a:r>
              <a:rPr lang="en-US" dirty="0" err="1"/>
              <a:t>vertaling</a:t>
            </a:r>
            <a:r>
              <a:rPr lang="en-US" dirty="0"/>
              <a:t> </a:t>
            </a:r>
            <a:r>
              <a:rPr lang="en-US" dirty="0" err="1"/>
              <a:t>gemaakt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het </a:t>
            </a:r>
            <a:r>
              <a:rPr lang="en-US" dirty="0" err="1"/>
              <a:t>formaat</a:t>
            </a:r>
            <a:r>
              <a:rPr lang="en-US" dirty="0"/>
              <a:t>. Dat encoding. Lezen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formaat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iets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het programma </a:t>
            </a:r>
            <a:r>
              <a:rPr lang="en-US" dirty="0" err="1"/>
              <a:t>begrijpt</a:t>
            </a:r>
            <a:r>
              <a:rPr lang="en-US" dirty="0"/>
              <a:t> is decoding.</a:t>
            </a:r>
          </a:p>
          <a:p>
            <a:pPr lvl="1"/>
            <a:r>
              <a:rPr lang="en-US" dirty="0"/>
              <a:t>de </a:t>
            </a:r>
            <a:r>
              <a:rPr lang="en-US" dirty="0" err="1"/>
              <a:t>extensie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file </a:t>
            </a:r>
            <a:r>
              <a:rPr lang="en-US" dirty="0" err="1"/>
              <a:t>suggereert</a:t>
            </a:r>
            <a:r>
              <a:rPr lang="en-US" dirty="0"/>
              <a:t> – maar </a:t>
            </a:r>
            <a:r>
              <a:rPr lang="en-US" dirty="0" err="1"/>
              <a:t>definieert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(je </a:t>
            </a:r>
            <a:r>
              <a:rPr lang="en-US" dirty="0" err="1"/>
              <a:t>kan</a:t>
            </a:r>
            <a:r>
              <a:rPr lang="en-US" dirty="0"/>
              <a:t> de </a:t>
            </a:r>
            <a:r>
              <a:rPr lang="en-US" dirty="0" err="1"/>
              <a:t>extensie</a:t>
            </a:r>
            <a:r>
              <a:rPr lang="en-US" dirty="0"/>
              <a:t> </a:t>
            </a:r>
            <a:r>
              <a:rPr lang="en-US" dirty="0" err="1"/>
              <a:t>immers</a:t>
            </a:r>
            <a:r>
              <a:rPr lang="en-US" dirty="0"/>
              <a:t> </a:t>
            </a:r>
            <a:r>
              <a:rPr lang="en-US" dirty="0" err="1"/>
              <a:t>aanpassen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8831879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4953A6-ACCA-A2CA-A485-14C32BD2C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Opdrachten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E64B64-B8CC-9B21-BCA7-87F80BB728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Onderzoek de </a:t>
            </a:r>
            <a:r>
              <a:rPr lang="en-US" dirty="0" err="1"/>
              <a:t>inhoud</a:t>
            </a:r>
            <a:r>
              <a:rPr lang="en-US" dirty="0"/>
              <a:t> van de QR Code met </a:t>
            </a:r>
            <a:r>
              <a:rPr lang="en-US" dirty="0" err="1"/>
              <a:t>een</a:t>
            </a:r>
            <a:r>
              <a:rPr lang="en-US" dirty="0"/>
              <a:t> QR Code Scanner</a:t>
            </a:r>
          </a:p>
          <a:p>
            <a:r>
              <a:rPr lang="en-US" dirty="0"/>
              <a:t>Onderzoek file met </a:t>
            </a:r>
            <a:r>
              <a:rPr lang="en-US" dirty="0" err="1"/>
              <a:t>onduidelijke</a:t>
            </a:r>
            <a:r>
              <a:rPr lang="en-US" dirty="0"/>
              <a:t> </a:t>
            </a:r>
            <a:r>
              <a:rPr lang="en-US" dirty="0" err="1"/>
              <a:t>extensie</a:t>
            </a:r>
            <a:endParaRPr lang="en-US" dirty="0"/>
          </a:p>
          <a:p>
            <a:pPr lvl="1"/>
            <a:r>
              <a:rPr lang="en-US" dirty="0"/>
              <a:t>Wat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formaat</a:t>
            </a:r>
            <a:r>
              <a:rPr lang="en-US" dirty="0"/>
              <a:t>? (open file in text editor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inspecteer</a:t>
            </a:r>
            <a:r>
              <a:rPr lang="en-US" dirty="0"/>
              <a:t> de header)</a:t>
            </a:r>
          </a:p>
          <a:p>
            <a:pPr lvl="1"/>
            <a:r>
              <a:rPr lang="en-US" dirty="0"/>
              <a:t>Open de file met </a:t>
            </a:r>
            <a:r>
              <a:rPr lang="en-US" dirty="0" err="1"/>
              <a:t>een</a:t>
            </a:r>
            <a:r>
              <a:rPr lang="en-US" dirty="0"/>
              <a:t> programma </a:t>
            </a:r>
            <a:r>
              <a:rPr lang="en-US" dirty="0" err="1"/>
              <a:t>dat</a:t>
            </a:r>
            <a:r>
              <a:rPr lang="en-US" dirty="0"/>
              <a:t> het </a:t>
            </a:r>
            <a:r>
              <a:rPr lang="en-US" dirty="0" err="1"/>
              <a:t>formaat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lezen</a:t>
            </a:r>
            <a:endParaRPr lang="en-US" dirty="0"/>
          </a:p>
          <a:p>
            <a:pPr lvl="1"/>
            <a:r>
              <a:rPr lang="en-US" dirty="0"/>
              <a:t>Welke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bevat</a:t>
            </a:r>
            <a:r>
              <a:rPr lang="en-US" dirty="0"/>
              <a:t> de file?</a:t>
            </a:r>
          </a:p>
          <a:p>
            <a:pPr lvl="1"/>
            <a:r>
              <a:rPr lang="en-US" dirty="0" err="1"/>
              <a:t>Volg</a:t>
            </a:r>
            <a:r>
              <a:rPr lang="en-US" dirty="0"/>
              <a:t> de </a:t>
            </a:r>
            <a:r>
              <a:rPr lang="en-US" dirty="0" err="1"/>
              <a:t>aanwijzing</a:t>
            </a:r>
            <a:r>
              <a:rPr lang="en-US" dirty="0"/>
              <a:t> die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je </a:t>
            </a:r>
            <a:r>
              <a:rPr lang="en-US" dirty="0" err="1"/>
              <a:t>geeft</a:t>
            </a:r>
            <a:endParaRPr lang="en-US" dirty="0"/>
          </a:p>
          <a:p>
            <a:r>
              <a:rPr lang="en-US" dirty="0"/>
              <a:t>Vorm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 &gt; 10 </a:t>
            </a:r>
            <a:r>
              <a:rPr lang="en-US" dirty="0" err="1"/>
              <a:t>en</a:t>
            </a:r>
            <a:r>
              <a:rPr lang="en-US" dirty="0"/>
              <a:t> &lt; 1024 met je </a:t>
            </a:r>
            <a:r>
              <a:rPr lang="en-US" dirty="0" err="1"/>
              <a:t>vingers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“encode”</a:t>
            </a:r>
          </a:p>
          <a:p>
            <a:r>
              <a:rPr lang="en-US" dirty="0" err="1"/>
              <a:t>Vervolg</a:t>
            </a:r>
            <a:r>
              <a:rPr lang="en-US" dirty="0"/>
              <a:t> de </a:t>
            </a:r>
            <a:r>
              <a:rPr lang="en-US" dirty="0" err="1"/>
              <a:t>analyse</a:t>
            </a:r>
            <a:r>
              <a:rPr lang="en-US" dirty="0"/>
              <a:t> van </a:t>
            </a:r>
            <a:r>
              <a:rPr lang="en-US" dirty="0" err="1"/>
              <a:t>Woon</a:t>
            </a:r>
            <a:r>
              <a:rPr lang="en-US" dirty="0"/>
              <a:t>-School-Survey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1E4AF07-5687-E46D-4EAC-71EC0A402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08904" y="3588067"/>
            <a:ext cx="1517657" cy="195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89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82F69-373D-E7F2-4763-EEE87C4F2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Modelleren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2B23D9-F0E5-49B5-9183-0304664AF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Wanneer</a:t>
            </a:r>
            <a:r>
              <a:rPr lang="en-US" dirty="0"/>
              <a:t> ga je </a:t>
            </a:r>
            <a:r>
              <a:rPr lang="en-US" dirty="0" err="1"/>
              <a:t>een</a:t>
            </a:r>
            <a:r>
              <a:rPr lang="en-US" dirty="0"/>
              <a:t> database </a:t>
            </a:r>
            <a:r>
              <a:rPr lang="en-US" dirty="0" err="1"/>
              <a:t>ontwerpen</a:t>
            </a:r>
            <a:r>
              <a:rPr lang="en-US" dirty="0"/>
              <a:t>?</a:t>
            </a:r>
          </a:p>
          <a:p>
            <a:r>
              <a:rPr lang="en-US" dirty="0"/>
              <a:t>Wat </a:t>
            </a:r>
            <a:r>
              <a:rPr lang="en-US" dirty="0" err="1"/>
              <a:t>houdt</a:t>
            </a:r>
            <a:r>
              <a:rPr lang="en-US" dirty="0"/>
              <a:t> het in / wat is de </a:t>
            </a:r>
            <a:r>
              <a:rPr lang="en-US" dirty="0" err="1"/>
              <a:t>uitkomst</a:t>
            </a:r>
            <a:r>
              <a:rPr lang="en-US" dirty="0"/>
              <a:t>?</a:t>
            </a:r>
          </a:p>
          <a:p>
            <a:r>
              <a:rPr lang="en-US" dirty="0"/>
              <a:t>Hoe </a:t>
            </a:r>
            <a:r>
              <a:rPr lang="en-US" dirty="0" err="1"/>
              <a:t>pak</a:t>
            </a:r>
            <a:r>
              <a:rPr lang="en-US" dirty="0"/>
              <a:t> je </a:t>
            </a:r>
            <a:r>
              <a:rPr lang="en-US" dirty="0" err="1"/>
              <a:t>dat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?</a:t>
            </a:r>
          </a:p>
        </p:txBody>
      </p:sp>
      <p:pic>
        <p:nvPicPr>
          <p:cNvPr id="4" name="Picture 3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FE90D862-9461-2D33-908E-8EE512273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932423"/>
            <a:ext cx="3457760" cy="26711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3C7A10-DDA9-6614-96B7-6C1F8A422A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4001294"/>
            <a:ext cx="2428875" cy="24288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2B3752B-7D13-0B4A-45D8-87AAA9D4F381}"/>
              </a:ext>
            </a:extLst>
          </p:cNvPr>
          <p:cNvSpPr/>
          <p:nvPr/>
        </p:nvSpPr>
        <p:spPr>
          <a:xfrm>
            <a:off x="3048000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6129A1D6-2EE4-A929-112F-2FCEE7A2B109}"/>
              </a:ext>
            </a:extLst>
          </p:cNvPr>
          <p:cNvSpPr/>
          <p:nvPr/>
        </p:nvSpPr>
        <p:spPr>
          <a:xfrm>
            <a:off x="6710547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ylinder 7">
            <a:extLst>
              <a:ext uri="{FF2B5EF4-FFF2-40B4-BE49-F238E27FC236}">
                <a16:creationId xmlns:a16="http://schemas.microsoft.com/office/drawing/2014/main" id="{3C9D57B0-9E19-28DD-1316-47D2683CB417}"/>
              </a:ext>
            </a:extLst>
          </p:cNvPr>
          <p:cNvSpPr/>
          <p:nvPr/>
        </p:nvSpPr>
        <p:spPr>
          <a:xfrm>
            <a:off x="7624763" y="4689907"/>
            <a:ext cx="2695575" cy="151923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EB6B85D-E8EC-66B2-641B-8D1EA77A0735}"/>
              </a:ext>
            </a:extLst>
          </p:cNvPr>
          <p:cNvSpPr/>
          <p:nvPr/>
        </p:nvSpPr>
        <p:spPr>
          <a:xfrm>
            <a:off x="7936798" y="5215731"/>
            <a:ext cx="292802" cy="556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3A2145B-198F-8194-3A92-165B435179EE}"/>
              </a:ext>
            </a:extLst>
          </p:cNvPr>
          <p:cNvSpPr/>
          <p:nvPr/>
        </p:nvSpPr>
        <p:spPr>
          <a:xfrm>
            <a:off x="8422046" y="5506676"/>
            <a:ext cx="648569" cy="5564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69A474-4698-CB3B-C9E8-FF5C4C206124}"/>
              </a:ext>
            </a:extLst>
          </p:cNvPr>
          <p:cNvSpPr/>
          <p:nvPr/>
        </p:nvSpPr>
        <p:spPr>
          <a:xfrm>
            <a:off x="9263061" y="5310421"/>
            <a:ext cx="648569" cy="2782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EFE90576-0314-27B1-5C6C-6CED439D3B5C}"/>
              </a:ext>
            </a:extLst>
          </p:cNvPr>
          <p:cNvSpPr/>
          <p:nvPr/>
        </p:nvSpPr>
        <p:spPr>
          <a:xfrm>
            <a:off x="8207116" y="4268174"/>
            <a:ext cx="1654877" cy="62865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13" name="Graphic 12" descr="Group of women with solid fill">
            <a:extLst>
              <a:ext uri="{FF2B5EF4-FFF2-40B4-BE49-F238E27FC236}">
                <a16:creationId xmlns:a16="http://schemas.microsoft.com/office/drawing/2014/main" id="{56EB15F8-BFCB-A641-1E43-ABC6387BBD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62621" y="3615892"/>
            <a:ext cx="914400" cy="914400"/>
          </a:xfrm>
          <a:prstGeom prst="rect">
            <a:avLst/>
          </a:prstGeom>
        </p:spPr>
      </p:pic>
      <p:pic>
        <p:nvPicPr>
          <p:cNvPr id="14" name="Graphic 13" descr="Hero Male outline">
            <a:extLst>
              <a:ext uri="{FF2B5EF4-FFF2-40B4-BE49-F238E27FC236}">
                <a16:creationId xmlns:a16="http://schemas.microsoft.com/office/drawing/2014/main" id="{9AC1138B-B7F8-110A-DBFA-8971822F81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076898" y="3658322"/>
            <a:ext cx="520682" cy="520682"/>
          </a:xfrm>
          <a:prstGeom prst="rect">
            <a:avLst/>
          </a:prstGeom>
        </p:spPr>
      </p:pic>
      <p:pic>
        <p:nvPicPr>
          <p:cNvPr id="15" name="Graphic 14" descr="Group of men with solid fill">
            <a:extLst>
              <a:ext uri="{FF2B5EF4-FFF2-40B4-BE49-F238E27FC236}">
                <a16:creationId xmlns:a16="http://schemas.microsoft.com/office/drawing/2014/main" id="{3D8EE9F0-B5F8-A61C-DC24-00C06347F9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38037" y="3738514"/>
            <a:ext cx="914400" cy="914400"/>
          </a:xfrm>
          <a:prstGeom prst="rect">
            <a:avLst/>
          </a:prstGeom>
        </p:spPr>
      </p:pic>
      <p:pic>
        <p:nvPicPr>
          <p:cNvPr id="16" name="Graphic 15" descr="Family with girl outline">
            <a:extLst>
              <a:ext uri="{FF2B5EF4-FFF2-40B4-BE49-F238E27FC236}">
                <a16:creationId xmlns:a16="http://schemas.microsoft.com/office/drawing/2014/main" id="{8B671ABC-389B-9D5E-1153-3DA42BC36C2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589213" y="3728306"/>
            <a:ext cx="507686" cy="50768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B6EB4D3E-1243-7874-ADBC-867C13124648}"/>
              </a:ext>
            </a:extLst>
          </p:cNvPr>
          <p:cNvSpPr/>
          <p:nvPr/>
        </p:nvSpPr>
        <p:spPr>
          <a:xfrm>
            <a:off x="10132312" y="5070259"/>
            <a:ext cx="509404" cy="8473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1D15C245-C848-9170-5D5B-436C77AA27FD}"/>
              </a:ext>
            </a:extLst>
          </p:cNvPr>
          <p:cNvSpPr/>
          <p:nvPr/>
        </p:nvSpPr>
        <p:spPr>
          <a:xfrm>
            <a:off x="10906125" y="4467225"/>
            <a:ext cx="1171575" cy="914400"/>
          </a:xfrm>
          <a:prstGeom prst="wedgeRectCallout">
            <a:avLst>
              <a:gd name="adj1" fmla="val -83435"/>
              <a:gd name="adj2" fmla="val 68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inzicht, plan, </a:t>
            </a:r>
            <a:r>
              <a:rPr lang="en-US" dirty="0" err="1"/>
              <a:t>actie</a:t>
            </a:r>
            <a:r>
              <a:rPr lang="en-US" dirty="0"/>
              <a:t>, </a:t>
            </a:r>
          </a:p>
        </p:txBody>
      </p:sp>
    </p:spTree>
    <p:extLst>
      <p:ext uri="{BB962C8B-B14F-4D97-AF65-F5344CB8AC3E}">
        <p14:creationId xmlns:p14="http://schemas.microsoft.com/office/powerpoint/2010/main" val="418407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7" grpId="0" animBg="1"/>
      <p:bldP spid="1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5C7FB-14AA-4C2A-A222-F15E662D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Uitkomst</a:t>
            </a:r>
            <a:r>
              <a:rPr lang="en-US" dirty="0"/>
              <a:t> van data </a:t>
            </a:r>
            <a:r>
              <a:rPr lang="en-US" dirty="0" err="1"/>
              <a:t>modelleren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33EB0-B334-4583-EBCB-EC72FFD18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Plaatje met</a:t>
            </a:r>
          </a:p>
          <a:p>
            <a:pPr lvl="1"/>
            <a:r>
              <a:rPr lang="en-US" dirty="0" err="1"/>
              <a:t>tabellen</a:t>
            </a:r>
            <a:r>
              <a:rPr lang="en-US" dirty="0"/>
              <a:t> – naam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afhankelijkheden</a:t>
            </a:r>
            <a:r>
              <a:rPr lang="en-US" dirty="0"/>
              <a:t>/</a:t>
            </a:r>
            <a:r>
              <a:rPr lang="en-US" dirty="0" err="1"/>
              <a:t>relaties</a:t>
            </a:r>
            <a:r>
              <a:rPr lang="en-US" dirty="0"/>
              <a:t>/</a:t>
            </a:r>
            <a:r>
              <a:rPr lang="en-US" dirty="0" err="1"/>
              <a:t>referenties</a:t>
            </a:r>
            <a:endParaRPr lang="en-US" dirty="0"/>
          </a:p>
          <a:p>
            <a:pPr lvl="1"/>
            <a:r>
              <a:rPr lang="en-US" dirty="0" err="1"/>
              <a:t>kolommen</a:t>
            </a:r>
            <a:r>
              <a:rPr lang="en-US" dirty="0"/>
              <a:t> – naam </a:t>
            </a:r>
            <a:r>
              <a:rPr lang="en-US" dirty="0" err="1"/>
              <a:t>en</a:t>
            </a:r>
            <a:r>
              <a:rPr lang="en-US" dirty="0"/>
              <a:t> data type</a:t>
            </a:r>
          </a:p>
          <a:p>
            <a:pPr lvl="1"/>
            <a:r>
              <a:rPr lang="en-US" dirty="0" err="1"/>
              <a:t>overige</a:t>
            </a:r>
            <a:r>
              <a:rPr lang="en-US" dirty="0"/>
              <a:t> constraints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SQL scripts om </a:t>
            </a:r>
            <a:r>
              <a:rPr lang="en-US" dirty="0" err="1"/>
              <a:t>tabellen</a:t>
            </a:r>
            <a:r>
              <a:rPr lang="en-US" dirty="0"/>
              <a:t> te creëren</a:t>
            </a:r>
          </a:p>
          <a:p>
            <a:pPr lvl="1"/>
            <a:r>
              <a:rPr lang="en-US" dirty="0"/>
              <a:t>CREATE TABLE &lt;naam&gt; ( &lt;</a:t>
            </a:r>
            <a:r>
              <a:rPr lang="en-US" dirty="0" err="1"/>
              <a:t>kolommen</a:t>
            </a:r>
            <a:r>
              <a:rPr lang="en-US" dirty="0"/>
              <a:t>&gt;)</a:t>
            </a:r>
          </a:p>
        </p:txBody>
      </p:sp>
    </p:spTree>
    <p:extLst>
      <p:ext uri="{BB962C8B-B14F-4D97-AF65-F5344CB8AC3E}">
        <p14:creationId xmlns:p14="http://schemas.microsoft.com/office/powerpoint/2010/main" val="2577393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6790DC-4A73-3414-C680-38111DA75486}"/>
              </a:ext>
            </a:extLst>
          </p:cNvPr>
          <p:cNvSpPr/>
          <p:nvPr/>
        </p:nvSpPr>
        <p:spPr>
          <a:xfrm>
            <a:off x="625643" y="1395663"/>
            <a:ext cx="1937084" cy="23942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DFDD3-91CB-9E75-48A8-2D8F4C6DBA3E}"/>
              </a:ext>
            </a:extLst>
          </p:cNvPr>
          <p:cNvSpPr txBox="1"/>
          <p:nvPr/>
        </p:nvSpPr>
        <p:spPr>
          <a:xfrm>
            <a:off x="625642" y="1390900"/>
            <a:ext cx="1586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COUNTRIES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3689685" y="3136232"/>
            <a:ext cx="1937084" cy="2747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3689684" y="3131469"/>
            <a:ext cx="1144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256295" y="3131468"/>
            <a:ext cx="1937084" cy="2747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256294" y="3126706"/>
            <a:ext cx="111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MOVIES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6353516" y="2347661"/>
            <a:ext cx="2176032" cy="1558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6353515" y="2342898"/>
            <a:ext cx="964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90EFFA-71CE-75AA-949D-F53300764384}"/>
              </a:ext>
            </a:extLst>
          </p:cNvPr>
          <p:cNvSpPr/>
          <p:nvPr/>
        </p:nvSpPr>
        <p:spPr>
          <a:xfrm>
            <a:off x="1565170" y="211755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4F8459-4D65-A767-9082-1448B1731D57}"/>
              </a:ext>
            </a:extLst>
          </p:cNvPr>
          <p:cNvSpPr/>
          <p:nvPr/>
        </p:nvSpPr>
        <p:spPr>
          <a:xfrm>
            <a:off x="3762937" y="43158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E35C3AA-1B6A-1B38-F6E8-1C8616956B1F}"/>
              </a:ext>
            </a:extLst>
          </p:cNvPr>
          <p:cNvCxnSpPr>
            <a:stCxn id="19" idx="2"/>
            <a:endCxn id="18" idx="6"/>
          </p:cNvCxnSpPr>
          <p:nvPr/>
        </p:nvCxnSpPr>
        <p:spPr>
          <a:xfrm rot="10800000">
            <a:off x="1648325" y="2212180"/>
            <a:ext cx="2114613" cy="2198270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6401642" y="282340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325092" y="35828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7207773" y="307098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</p:cNvCxnSpPr>
          <p:nvPr/>
        </p:nvCxnSpPr>
        <p:spPr>
          <a:xfrm>
            <a:off x="7283307" y="3165609"/>
            <a:ext cx="2075742" cy="545184"/>
          </a:xfrm>
          <a:prstGeom prst="bentConnector3">
            <a:avLst>
              <a:gd name="adj1" fmla="val 7276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4590745" y="407845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stCxn id="22" idx="2"/>
            <a:endCxn id="27" idx="6"/>
          </p:cNvCxnSpPr>
          <p:nvPr/>
        </p:nvCxnSpPr>
        <p:spPr>
          <a:xfrm rot="10800000" flipV="1">
            <a:off x="4673900" y="2918032"/>
            <a:ext cx="1727743" cy="1255044"/>
          </a:xfrm>
          <a:prstGeom prst="bentConnector3">
            <a:avLst>
              <a:gd name="adj1" fmla="val 62496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304955" y="35828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4E70CE-784D-669F-CADD-DCEB748C7D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336"/>
          </a:xfrm>
        </p:spPr>
        <p:txBody>
          <a:bodyPr/>
          <a:lstStyle/>
          <a:p>
            <a:r>
              <a:rPr lang="en-US" dirty="0"/>
              <a:t>IMDb</a:t>
            </a:r>
          </a:p>
        </p:txBody>
      </p:sp>
    </p:spTree>
    <p:extLst>
      <p:ext uri="{BB962C8B-B14F-4D97-AF65-F5344CB8AC3E}">
        <p14:creationId xmlns:p14="http://schemas.microsoft.com/office/powerpoint/2010/main" val="2184301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6790DC-4A73-3414-C680-38111DA75486}"/>
              </a:ext>
            </a:extLst>
          </p:cNvPr>
          <p:cNvSpPr/>
          <p:nvPr/>
        </p:nvSpPr>
        <p:spPr>
          <a:xfrm>
            <a:off x="625643" y="1395663"/>
            <a:ext cx="1937084" cy="23942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DFDD3-91CB-9E75-48A8-2D8F4C6DBA3E}"/>
              </a:ext>
            </a:extLst>
          </p:cNvPr>
          <p:cNvSpPr txBox="1"/>
          <p:nvPr/>
        </p:nvSpPr>
        <p:spPr>
          <a:xfrm>
            <a:off x="625642" y="1390900"/>
            <a:ext cx="1586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COUNTRIES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55E6F-251E-1F56-9C6E-79C8D52BB24D}"/>
              </a:ext>
            </a:extLst>
          </p:cNvPr>
          <p:cNvSpPr txBox="1"/>
          <p:nvPr/>
        </p:nvSpPr>
        <p:spPr>
          <a:xfrm>
            <a:off x="625642" y="1791010"/>
            <a:ext cx="142205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Name</a:t>
            </a:r>
          </a:p>
          <a:p>
            <a:r>
              <a:rPr lang="en-US" sz="1600" dirty="0"/>
              <a:t>Identifier</a:t>
            </a:r>
          </a:p>
          <a:p>
            <a:r>
              <a:rPr lang="en-US" sz="1600" dirty="0"/>
              <a:t>Capital</a:t>
            </a:r>
          </a:p>
          <a:p>
            <a:r>
              <a:rPr lang="en-US" sz="1600" dirty="0"/>
              <a:t>Country Code</a:t>
            </a:r>
          </a:p>
          <a:p>
            <a:r>
              <a:rPr lang="en-US" sz="1600" dirty="0"/>
              <a:t>Population</a:t>
            </a:r>
          </a:p>
          <a:p>
            <a:r>
              <a:rPr lang="en-US" sz="1600" dirty="0"/>
              <a:t>Currency</a:t>
            </a:r>
          </a:p>
          <a:p>
            <a:r>
              <a:rPr lang="en-US" sz="1600" dirty="0"/>
              <a:t>Area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3689685" y="3136232"/>
            <a:ext cx="1937084" cy="2747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3689684" y="3131469"/>
            <a:ext cx="1144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5E679-58E6-2BA9-945B-6CAFDACE7364}"/>
              </a:ext>
            </a:extLst>
          </p:cNvPr>
          <p:cNvSpPr txBox="1"/>
          <p:nvPr/>
        </p:nvSpPr>
        <p:spPr>
          <a:xfrm>
            <a:off x="3689684" y="3531579"/>
            <a:ext cx="1908279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First Name</a:t>
            </a:r>
          </a:p>
          <a:p>
            <a:r>
              <a:rPr lang="en-US" sz="1600" dirty="0"/>
              <a:t>Last Name</a:t>
            </a:r>
          </a:p>
          <a:p>
            <a:r>
              <a:rPr lang="en-US" sz="1600" dirty="0"/>
              <a:t>Identifier</a:t>
            </a:r>
          </a:p>
          <a:p>
            <a:r>
              <a:rPr lang="en-US" sz="1600" dirty="0"/>
              <a:t>Country Reference</a:t>
            </a:r>
          </a:p>
          <a:p>
            <a:r>
              <a:rPr lang="en-US" sz="1600" dirty="0"/>
              <a:t>Birth Date</a:t>
            </a:r>
          </a:p>
          <a:p>
            <a:r>
              <a:rPr lang="en-US" sz="1600" dirty="0"/>
              <a:t>City of Birth</a:t>
            </a:r>
          </a:p>
          <a:p>
            <a:r>
              <a:rPr lang="en-US" sz="1600" dirty="0"/>
              <a:t>City of Living</a:t>
            </a:r>
          </a:p>
          <a:p>
            <a:r>
              <a:rPr lang="en-US" sz="1600" dirty="0"/>
              <a:t>Nick Name</a:t>
            </a:r>
          </a:p>
          <a:p>
            <a:r>
              <a:rPr lang="en-US" sz="1600" dirty="0"/>
              <a:t>Relationship Status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256295" y="3131468"/>
            <a:ext cx="1937084" cy="2747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256294" y="3126706"/>
            <a:ext cx="111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MOVIES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80D1D-E6FA-7D1C-9ED1-BA06A3759C75}"/>
              </a:ext>
            </a:extLst>
          </p:cNvPr>
          <p:cNvSpPr txBox="1"/>
          <p:nvPr/>
        </p:nvSpPr>
        <p:spPr>
          <a:xfrm>
            <a:off x="9256294" y="3526816"/>
            <a:ext cx="14440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Identifier</a:t>
            </a:r>
          </a:p>
          <a:p>
            <a:r>
              <a:rPr lang="en-US" sz="1600" dirty="0"/>
              <a:t>Title</a:t>
            </a:r>
          </a:p>
          <a:p>
            <a:r>
              <a:rPr lang="en-US" sz="1600" dirty="0"/>
              <a:t>Genre</a:t>
            </a:r>
          </a:p>
          <a:p>
            <a:r>
              <a:rPr lang="en-US" sz="1600" dirty="0"/>
              <a:t>Description</a:t>
            </a:r>
          </a:p>
          <a:p>
            <a:r>
              <a:rPr lang="en-US" sz="1600" dirty="0"/>
              <a:t>Duration</a:t>
            </a:r>
          </a:p>
          <a:p>
            <a:r>
              <a:rPr lang="en-US" sz="1600" dirty="0"/>
              <a:t>Release Year</a:t>
            </a:r>
          </a:p>
          <a:p>
            <a:r>
              <a:rPr lang="en-US" sz="1600" dirty="0"/>
              <a:t>Age Indication</a:t>
            </a:r>
          </a:p>
          <a:p>
            <a:r>
              <a:rPr lang="en-US" sz="1600" dirty="0"/>
              <a:t>Language</a:t>
            </a:r>
          </a:p>
          <a:p>
            <a:r>
              <a:rPr lang="en-US" sz="1600" dirty="0"/>
              <a:t>Director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6353516" y="2347661"/>
            <a:ext cx="2176032" cy="1558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6353515" y="2342898"/>
            <a:ext cx="964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5833-F5A5-7B96-2AE1-BC30326FC6AB}"/>
              </a:ext>
            </a:extLst>
          </p:cNvPr>
          <p:cNvSpPr txBox="1"/>
          <p:nvPr/>
        </p:nvSpPr>
        <p:spPr>
          <a:xfrm>
            <a:off x="6353515" y="2743008"/>
            <a:ext cx="214443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Actor Id</a:t>
            </a:r>
          </a:p>
          <a:p>
            <a:r>
              <a:rPr lang="en-US" sz="1600" dirty="0"/>
              <a:t>Movie Id</a:t>
            </a:r>
          </a:p>
          <a:p>
            <a:r>
              <a:rPr lang="en-US" sz="1600" dirty="0"/>
              <a:t>Character</a:t>
            </a:r>
          </a:p>
          <a:p>
            <a:r>
              <a:rPr lang="en-US" sz="1600" dirty="0"/>
              <a:t>Character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90EFFA-71CE-75AA-949D-F53300764384}"/>
              </a:ext>
            </a:extLst>
          </p:cNvPr>
          <p:cNvSpPr/>
          <p:nvPr/>
        </p:nvSpPr>
        <p:spPr>
          <a:xfrm>
            <a:off x="1565170" y="211755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4F8459-4D65-A767-9082-1448B1731D57}"/>
              </a:ext>
            </a:extLst>
          </p:cNvPr>
          <p:cNvSpPr/>
          <p:nvPr/>
        </p:nvSpPr>
        <p:spPr>
          <a:xfrm>
            <a:off x="3762937" y="43158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E35C3AA-1B6A-1B38-F6E8-1C8616956B1F}"/>
              </a:ext>
            </a:extLst>
          </p:cNvPr>
          <p:cNvCxnSpPr>
            <a:stCxn id="19" idx="2"/>
            <a:endCxn id="18" idx="6"/>
          </p:cNvCxnSpPr>
          <p:nvPr/>
        </p:nvCxnSpPr>
        <p:spPr>
          <a:xfrm rot="10800000">
            <a:off x="1648325" y="2212180"/>
            <a:ext cx="2114613" cy="21982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6401642" y="282340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325092" y="35828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7207773" y="307098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</p:cNvCxnSpPr>
          <p:nvPr/>
        </p:nvCxnSpPr>
        <p:spPr>
          <a:xfrm>
            <a:off x="7283307" y="3165609"/>
            <a:ext cx="2075742" cy="545184"/>
          </a:xfrm>
          <a:prstGeom prst="bentConnector3">
            <a:avLst>
              <a:gd name="adj1" fmla="val 727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4590745" y="407845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stCxn id="22" idx="2"/>
            <a:endCxn id="27" idx="6"/>
          </p:cNvCxnSpPr>
          <p:nvPr/>
        </p:nvCxnSpPr>
        <p:spPr>
          <a:xfrm rot="10800000" flipV="1">
            <a:off x="4673900" y="2918032"/>
            <a:ext cx="1727743" cy="1255044"/>
          </a:xfrm>
          <a:prstGeom prst="bentConnector3">
            <a:avLst>
              <a:gd name="adj1" fmla="val 6249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304955" y="35828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ECB40C-7D8F-1A56-D681-2B7077780D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59336"/>
          </a:xfrm>
        </p:spPr>
        <p:txBody>
          <a:bodyPr/>
          <a:lstStyle/>
          <a:p>
            <a:r>
              <a:rPr lang="en-US" dirty="0"/>
              <a:t>IMDb - </a:t>
            </a:r>
            <a:r>
              <a:rPr lang="en-US" dirty="0" err="1"/>
              <a:t>kolommen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22015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9E16F-A2C3-1FBD-BAE0-BC1B0A4BF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zou</a:t>
            </a:r>
            <a:r>
              <a:rPr lang="en-US" dirty="0"/>
              <a:t> je over </a:t>
            </a:r>
            <a:r>
              <a:rPr lang="en-US" dirty="0" err="1"/>
              <a:t>kolommen</a:t>
            </a:r>
            <a:r>
              <a:rPr lang="en-US" dirty="0"/>
              <a:t> </a:t>
            </a:r>
            <a:r>
              <a:rPr lang="en-US" dirty="0" err="1"/>
              <a:t>willen</a:t>
            </a:r>
            <a:r>
              <a:rPr lang="en-US" dirty="0"/>
              <a:t> afspreken?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970C6-8D66-9031-65D3-332E7E5E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19480" y="1825625"/>
            <a:ext cx="7834319" cy="4351338"/>
          </a:xfrm>
        </p:spPr>
        <p:txBody>
          <a:bodyPr/>
          <a:lstStyle/>
          <a:p>
            <a:r>
              <a:rPr lang="en-US" dirty="0"/>
              <a:t>naam</a:t>
            </a:r>
          </a:p>
          <a:p>
            <a:r>
              <a:rPr lang="en-US" dirty="0"/>
              <a:t>data type</a:t>
            </a:r>
          </a:p>
          <a:p>
            <a:r>
              <a:rPr lang="en-US" dirty="0"/>
              <a:t>hoe lang</a:t>
            </a:r>
          </a:p>
          <a:p>
            <a:r>
              <a:rPr lang="en-US" dirty="0" err="1"/>
              <a:t>verplicht</a:t>
            </a:r>
            <a:r>
              <a:rPr lang="en-US" dirty="0"/>
              <a:t> of </a:t>
            </a:r>
            <a:r>
              <a:rPr lang="en-US" dirty="0" err="1"/>
              <a:t>niet</a:t>
            </a:r>
            <a:endParaRPr lang="en-US" dirty="0"/>
          </a:p>
          <a:p>
            <a:r>
              <a:rPr lang="en-US" dirty="0" err="1"/>
              <a:t>uniek</a:t>
            </a:r>
            <a:endParaRPr lang="en-US" dirty="0"/>
          </a:p>
          <a:p>
            <a:r>
              <a:rPr lang="en-US" dirty="0" err="1"/>
              <a:t>referentie</a:t>
            </a:r>
            <a:endParaRPr lang="en-US" dirty="0"/>
          </a:p>
          <a:p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mogelijk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995D0C2-0876-52D1-1743-1AEF89C2632C}"/>
              </a:ext>
            </a:extLst>
          </p:cNvPr>
          <p:cNvSpPr/>
          <p:nvPr/>
        </p:nvSpPr>
        <p:spPr>
          <a:xfrm>
            <a:off x="6932195" y="2336055"/>
            <a:ext cx="1937084" cy="2747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75480F-E2D9-F732-819A-6CC79679BA85}"/>
              </a:ext>
            </a:extLst>
          </p:cNvPr>
          <p:cNvSpPr txBox="1"/>
          <p:nvPr/>
        </p:nvSpPr>
        <p:spPr>
          <a:xfrm>
            <a:off x="6932194" y="2331293"/>
            <a:ext cx="111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MOVIES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16DC684-A507-0345-8A5B-2E6706801329}"/>
              </a:ext>
            </a:extLst>
          </p:cNvPr>
          <p:cNvSpPr txBox="1"/>
          <p:nvPr/>
        </p:nvSpPr>
        <p:spPr>
          <a:xfrm>
            <a:off x="6932194" y="2731403"/>
            <a:ext cx="1580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Identifier</a:t>
            </a:r>
          </a:p>
          <a:p>
            <a:r>
              <a:rPr lang="en-US" sz="1600" dirty="0"/>
              <a:t>* Title</a:t>
            </a:r>
          </a:p>
          <a:p>
            <a:r>
              <a:rPr lang="en-US" sz="1600" dirty="0"/>
              <a:t>* Genre</a:t>
            </a:r>
          </a:p>
          <a:p>
            <a:r>
              <a:rPr lang="en-US" sz="1600" dirty="0"/>
              <a:t>o Description</a:t>
            </a:r>
          </a:p>
          <a:p>
            <a:r>
              <a:rPr lang="en-US" sz="1600" dirty="0"/>
              <a:t>o Duration</a:t>
            </a:r>
          </a:p>
          <a:p>
            <a:r>
              <a:rPr lang="en-US" sz="1600" dirty="0"/>
              <a:t>o Release Year</a:t>
            </a:r>
          </a:p>
          <a:p>
            <a:r>
              <a:rPr lang="en-US" sz="1600" dirty="0"/>
              <a:t>* Age Indication</a:t>
            </a:r>
          </a:p>
          <a:p>
            <a:r>
              <a:rPr lang="en-US" sz="1600" dirty="0"/>
              <a:t>o Language</a:t>
            </a:r>
          </a:p>
          <a:p>
            <a:r>
              <a:rPr lang="en-US" sz="1600" dirty="0"/>
              <a:t>o Director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1D5A748-AA97-7B4E-C8A1-846564A1552C}"/>
              </a:ext>
            </a:extLst>
          </p:cNvPr>
          <p:cNvSpPr/>
          <p:nvPr/>
        </p:nvSpPr>
        <p:spPr>
          <a:xfrm>
            <a:off x="7000992" y="278744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5B52B4D-BD65-8019-5201-1EECF8C5C010}"/>
              </a:ext>
            </a:extLst>
          </p:cNvPr>
          <p:cNvSpPr/>
          <p:nvPr/>
        </p:nvSpPr>
        <p:spPr>
          <a:xfrm>
            <a:off x="6980855" y="278741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F730435-71A4-AC51-44D3-C88BA366A910}"/>
              </a:ext>
            </a:extLst>
          </p:cNvPr>
          <p:cNvSpPr/>
          <p:nvPr/>
        </p:nvSpPr>
        <p:spPr>
          <a:xfrm>
            <a:off x="1013995" y="1690688"/>
            <a:ext cx="1937084" cy="2747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EA6152-FD99-7CF9-1D4C-5A90B73F4636}"/>
              </a:ext>
            </a:extLst>
          </p:cNvPr>
          <p:cNvSpPr txBox="1"/>
          <p:nvPr/>
        </p:nvSpPr>
        <p:spPr>
          <a:xfrm>
            <a:off x="1013994" y="1685926"/>
            <a:ext cx="111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MOVIES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5D1DFD0-591E-4974-A5C2-61705E7B691E}"/>
              </a:ext>
            </a:extLst>
          </p:cNvPr>
          <p:cNvSpPr txBox="1"/>
          <p:nvPr/>
        </p:nvSpPr>
        <p:spPr>
          <a:xfrm>
            <a:off x="1013994" y="2086036"/>
            <a:ext cx="144405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Identifier</a:t>
            </a:r>
          </a:p>
          <a:p>
            <a:r>
              <a:rPr lang="en-US" sz="1600" dirty="0"/>
              <a:t>Title</a:t>
            </a:r>
          </a:p>
          <a:p>
            <a:r>
              <a:rPr lang="en-US" sz="1600" dirty="0"/>
              <a:t>Genre</a:t>
            </a:r>
          </a:p>
          <a:p>
            <a:r>
              <a:rPr lang="en-US" sz="1600" dirty="0"/>
              <a:t>Description</a:t>
            </a:r>
          </a:p>
          <a:p>
            <a:r>
              <a:rPr lang="en-US" sz="1600" dirty="0"/>
              <a:t>Duration</a:t>
            </a:r>
          </a:p>
          <a:p>
            <a:r>
              <a:rPr lang="en-US" sz="1600" dirty="0"/>
              <a:t>Release Year</a:t>
            </a:r>
          </a:p>
          <a:p>
            <a:r>
              <a:rPr lang="en-US" sz="1600" dirty="0"/>
              <a:t>Age Indication</a:t>
            </a:r>
          </a:p>
          <a:p>
            <a:r>
              <a:rPr lang="en-US" sz="1600" dirty="0"/>
              <a:t>Language</a:t>
            </a:r>
          </a:p>
          <a:p>
            <a:r>
              <a:rPr lang="en-US" sz="1600" dirty="0"/>
              <a:t>Director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11B4A99A-7983-A6C2-2C8D-AE91E9B2B961}"/>
              </a:ext>
            </a:extLst>
          </p:cNvPr>
          <p:cNvSpPr/>
          <p:nvPr/>
        </p:nvSpPr>
        <p:spPr>
          <a:xfrm>
            <a:off x="1082792" y="214207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D51F37F5-C406-5BED-8E51-497E3E224F01}"/>
              </a:ext>
            </a:extLst>
          </p:cNvPr>
          <p:cNvSpPr/>
          <p:nvPr/>
        </p:nvSpPr>
        <p:spPr>
          <a:xfrm>
            <a:off x="1062655" y="214204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5CAD757B-5BE2-E876-DF0D-4639BC973CB4}"/>
              </a:ext>
            </a:extLst>
          </p:cNvPr>
          <p:cNvSpPr/>
          <p:nvPr/>
        </p:nvSpPr>
        <p:spPr>
          <a:xfrm>
            <a:off x="10209463" y="4020463"/>
            <a:ext cx="1937084" cy="436563"/>
          </a:xfrm>
          <a:prstGeom prst="wedgeRectCallout">
            <a:avLst>
              <a:gd name="adj1" fmla="val -145946"/>
              <a:gd name="adj2" fmla="val -29318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geheel</a:t>
            </a:r>
            <a:r>
              <a:rPr lang="en-US" sz="1400" dirty="0"/>
              <a:t> </a:t>
            </a:r>
            <a:r>
              <a:rPr lang="en-US" sz="1400" dirty="0" err="1"/>
              <a:t>getal</a:t>
            </a:r>
            <a:r>
              <a:rPr lang="en-US" sz="1400" dirty="0"/>
              <a:t> </a:t>
            </a:r>
            <a:r>
              <a:rPr lang="en-US" sz="1400" dirty="0" err="1"/>
              <a:t>tussen</a:t>
            </a:r>
            <a:r>
              <a:rPr lang="en-US" sz="1400" dirty="0"/>
              <a:t> 1900 </a:t>
            </a:r>
            <a:r>
              <a:rPr lang="en-US" sz="1400" dirty="0" err="1"/>
              <a:t>en</a:t>
            </a:r>
            <a:r>
              <a:rPr lang="en-US" sz="1400" dirty="0"/>
              <a:t> 20230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5F8BD71C-E6FF-AC50-22DB-2C4F43E76571}"/>
              </a:ext>
            </a:extLst>
          </p:cNvPr>
          <p:cNvSpPr/>
          <p:nvPr/>
        </p:nvSpPr>
        <p:spPr>
          <a:xfrm>
            <a:off x="9244687" y="2404354"/>
            <a:ext cx="2779204" cy="928023"/>
          </a:xfrm>
          <a:prstGeom prst="wedgeRectCallout">
            <a:avLst>
              <a:gd name="adj1" fmla="val -104190"/>
              <a:gd name="adj2" fmla="val 6033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verplicht</a:t>
            </a:r>
            <a:r>
              <a:rPr lang="en-US" sz="1400" dirty="0"/>
              <a:t>; </a:t>
            </a:r>
            <a:r>
              <a:rPr lang="en-US" sz="1400" dirty="0" err="1"/>
              <a:t>kies</a:t>
            </a:r>
            <a:r>
              <a:rPr lang="en-US" sz="1400" dirty="0"/>
              <a:t> </a:t>
            </a:r>
            <a:r>
              <a:rPr lang="en-US" sz="1400" dirty="0" err="1"/>
              <a:t>uit</a:t>
            </a:r>
            <a:r>
              <a:rPr lang="en-US" sz="1400" dirty="0"/>
              <a:t>: horror, romcom, thriller, musical, action, mystery, documentary, fantasy, adventure, comedy, drama, other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B478AA8-F016-C906-4673-956072C34420}"/>
              </a:ext>
            </a:extLst>
          </p:cNvPr>
          <p:cNvSpPr/>
          <p:nvPr/>
        </p:nvSpPr>
        <p:spPr>
          <a:xfrm>
            <a:off x="8985710" y="1603729"/>
            <a:ext cx="2779204" cy="443792"/>
          </a:xfrm>
          <a:prstGeom prst="wedgeRectCallout">
            <a:avLst>
              <a:gd name="adj1" fmla="val -86368"/>
              <a:gd name="adj2" fmla="val 24261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geheel</a:t>
            </a:r>
            <a:r>
              <a:rPr lang="en-US" sz="1400" dirty="0"/>
              <a:t> </a:t>
            </a:r>
            <a:r>
              <a:rPr lang="en-US" sz="1400" dirty="0" err="1"/>
              <a:t>getal</a:t>
            </a:r>
            <a:r>
              <a:rPr lang="en-US" sz="1400" dirty="0"/>
              <a:t>, </a:t>
            </a:r>
            <a:r>
              <a:rPr lang="en-US" sz="1400" dirty="0" err="1"/>
              <a:t>maximaal</a:t>
            </a:r>
            <a:r>
              <a:rPr lang="en-US" sz="1400" dirty="0"/>
              <a:t> 8 </a:t>
            </a:r>
            <a:r>
              <a:rPr lang="en-US" sz="1400" dirty="0" err="1"/>
              <a:t>cijfers</a:t>
            </a:r>
            <a:r>
              <a:rPr lang="en-US" sz="1400" dirty="0"/>
              <a:t>; iedere waarde is </a:t>
            </a:r>
            <a:r>
              <a:rPr lang="en-US" sz="1400" dirty="0" err="1"/>
              <a:t>uniek</a:t>
            </a:r>
            <a:r>
              <a:rPr lang="en-US" sz="1400" dirty="0"/>
              <a:t> in de </a:t>
            </a:r>
            <a:r>
              <a:rPr lang="en-US" sz="1400" dirty="0" err="1"/>
              <a:t>tabel</a:t>
            </a:r>
            <a:endParaRPr lang="en-US" sz="1400" dirty="0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008E3EA9-19F3-2FCD-9431-6E13CF40733E}"/>
              </a:ext>
            </a:extLst>
          </p:cNvPr>
          <p:cNvSpPr/>
          <p:nvPr/>
        </p:nvSpPr>
        <p:spPr>
          <a:xfrm>
            <a:off x="8708113" y="5627956"/>
            <a:ext cx="2137687" cy="443792"/>
          </a:xfrm>
          <a:prstGeom prst="wedgeRectCallout">
            <a:avLst>
              <a:gd name="adj1" fmla="val -88013"/>
              <a:gd name="adj2" fmla="val -20667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string, </a:t>
            </a:r>
            <a:r>
              <a:rPr lang="en-US" sz="1400" dirty="0" err="1"/>
              <a:t>optioneel</a:t>
            </a:r>
            <a:r>
              <a:rPr lang="en-US" sz="1400" dirty="0"/>
              <a:t>, </a:t>
            </a:r>
            <a:r>
              <a:rPr lang="en-US" sz="1400" dirty="0" err="1"/>
              <a:t>maximaal</a:t>
            </a:r>
            <a:r>
              <a:rPr lang="en-US" sz="1400" dirty="0"/>
              <a:t> 1000 </a:t>
            </a:r>
            <a:r>
              <a:rPr lang="en-US" sz="1400" dirty="0" err="1"/>
              <a:t>karakters</a:t>
            </a:r>
            <a:endParaRPr lang="en-US" sz="1400" dirty="0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2C19D924-C1F7-AC2B-0A9C-6B7DD89810D6}"/>
              </a:ext>
            </a:extLst>
          </p:cNvPr>
          <p:cNvSpPr/>
          <p:nvPr/>
        </p:nvSpPr>
        <p:spPr>
          <a:xfrm>
            <a:off x="9583448" y="4559689"/>
            <a:ext cx="2181466" cy="711434"/>
          </a:xfrm>
          <a:prstGeom prst="wedgeRectCallout">
            <a:avLst>
              <a:gd name="adj1" fmla="val -120664"/>
              <a:gd name="adj2" fmla="val -4330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string, </a:t>
            </a:r>
            <a:r>
              <a:rPr lang="en-US" sz="1400" dirty="0" err="1"/>
              <a:t>optioneel</a:t>
            </a:r>
            <a:r>
              <a:rPr lang="en-US" sz="1400" dirty="0"/>
              <a:t>, </a:t>
            </a:r>
            <a:r>
              <a:rPr lang="en-US" sz="1400" dirty="0" err="1"/>
              <a:t>een</a:t>
            </a:r>
            <a:r>
              <a:rPr lang="en-US" sz="1400" dirty="0"/>
              <a:t> </a:t>
            </a:r>
            <a:r>
              <a:rPr lang="en-US" sz="1400" dirty="0" err="1"/>
              <a:t>geldige</a:t>
            </a:r>
            <a:r>
              <a:rPr lang="en-US" sz="1400" dirty="0"/>
              <a:t> iso language code </a:t>
            </a:r>
            <a:r>
              <a:rPr lang="en-US" sz="1400" dirty="0" err="1"/>
              <a:t>zoals</a:t>
            </a:r>
            <a:r>
              <a:rPr lang="en-US" sz="1400" dirty="0"/>
              <a:t> </a:t>
            </a:r>
            <a:r>
              <a:rPr lang="en-US" sz="1400" dirty="0" err="1"/>
              <a:t>en</a:t>
            </a:r>
            <a:r>
              <a:rPr lang="en-US" sz="1400" dirty="0"/>
              <a:t>, </a:t>
            </a:r>
            <a:r>
              <a:rPr lang="en-US" sz="1400" dirty="0" err="1"/>
              <a:t>fr</a:t>
            </a:r>
            <a:r>
              <a:rPr lang="en-US" sz="1400" dirty="0"/>
              <a:t>, de, </a:t>
            </a:r>
            <a:r>
              <a:rPr lang="en-US" sz="1400" dirty="0" err="1"/>
              <a:t>nl</a:t>
            </a:r>
            <a:endParaRPr lang="en-US" sz="140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8A4465B-12A8-135D-D1A6-E8449916F67D}"/>
              </a:ext>
            </a:extLst>
          </p:cNvPr>
          <p:cNvSpPr/>
          <p:nvPr/>
        </p:nvSpPr>
        <p:spPr>
          <a:xfrm>
            <a:off x="9142996" y="3541375"/>
            <a:ext cx="1937084" cy="436563"/>
          </a:xfrm>
          <a:prstGeom prst="wedgeRectCallout">
            <a:avLst>
              <a:gd name="adj1" fmla="val -110542"/>
              <a:gd name="adj2" fmla="val 3759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optioneel</a:t>
            </a:r>
            <a:r>
              <a:rPr lang="en-US" sz="1400" dirty="0"/>
              <a:t>; </a:t>
            </a:r>
            <a:r>
              <a:rPr lang="en-US" sz="1400" dirty="0" err="1"/>
              <a:t>geheel</a:t>
            </a:r>
            <a:r>
              <a:rPr lang="en-US" sz="1400" dirty="0"/>
              <a:t> </a:t>
            </a:r>
            <a:r>
              <a:rPr lang="en-US" sz="1400" dirty="0" err="1"/>
              <a:t>getal</a:t>
            </a:r>
            <a:r>
              <a:rPr lang="en-US" sz="1400" dirty="0"/>
              <a:t> </a:t>
            </a:r>
            <a:r>
              <a:rPr lang="en-US" sz="1400" dirty="0" err="1"/>
              <a:t>tussen</a:t>
            </a:r>
            <a:r>
              <a:rPr lang="en-US" sz="1400" dirty="0"/>
              <a:t> 1 </a:t>
            </a:r>
            <a:r>
              <a:rPr lang="en-US" sz="1400" dirty="0" err="1"/>
              <a:t>en</a:t>
            </a:r>
            <a:r>
              <a:rPr lang="en-US" sz="1400" dirty="0"/>
              <a:t> 999</a:t>
            </a:r>
          </a:p>
        </p:txBody>
      </p:sp>
    </p:spTree>
    <p:extLst>
      <p:ext uri="{BB962C8B-B14F-4D97-AF65-F5344CB8AC3E}">
        <p14:creationId xmlns:p14="http://schemas.microsoft.com/office/powerpoint/2010/main" val="298058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/>
      <p:bldP spid="14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6790DC-4A73-3414-C680-38111DA75486}"/>
              </a:ext>
            </a:extLst>
          </p:cNvPr>
          <p:cNvSpPr/>
          <p:nvPr/>
        </p:nvSpPr>
        <p:spPr>
          <a:xfrm>
            <a:off x="625643" y="1395663"/>
            <a:ext cx="1937084" cy="23942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DFDD3-91CB-9E75-48A8-2D8F4C6DBA3E}"/>
              </a:ext>
            </a:extLst>
          </p:cNvPr>
          <p:cNvSpPr txBox="1"/>
          <p:nvPr/>
        </p:nvSpPr>
        <p:spPr>
          <a:xfrm>
            <a:off x="625642" y="1390900"/>
            <a:ext cx="1586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COUNTRIES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D55E6F-251E-1F56-9C6E-79C8D52BB24D}"/>
              </a:ext>
            </a:extLst>
          </p:cNvPr>
          <p:cNvSpPr txBox="1"/>
          <p:nvPr/>
        </p:nvSpPr>
        <p:spPr>
          <a:xfrm>
            <a:off x="625642" y="1791010"/>
            <a:ext cx="157754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Name</a:t>
            </a:r>
          </a:p>
          <a:p>
            <a:r>
              <a:rPr lang="en-US" sz="1600" dirty="0"/>
              <a:t># Identifier</a:t>
            </a:r>
          </a:p>
          <a:p>
            <a:r>
              <a:rPr lang="en-US" sz="1600" dirty="0"/>
              <a:t>o Capital</a:t>
            </a:r>
          </a:p>
          <a:p>
            <a:r>
              <a:rPr lang="en-US" sz="1600" dirty="0"/>
              <a:t>o Country Code</a:t>
            </a:r>
          </a:p>
          <a:p>
            <a:r>
              <a:rPr lang="en-US" sz="1600" dirty="0"/>
              <a:t>o Population</a:t>
            </a:r>
          </a:p>
          <a:p>
            <a:r>
              <a:rPr lang="en-US" sz="1600" dirty="0"/>
              <a:t>o Currency</a:t>
            </a:r>
          </a:p>
          <a:p>
            <a:r>
              <a:rPr lang="en-US" sz="1600" dirty="0"/>
              <a:t>o Area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3689685" y="3136232"/>
            <a:ext cx="2025694" cy="2747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3689684" y="3131469"/>
            <a:ext cx="1144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ACTORS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675E679-58E6-2BA9-945B-6CAFDACE7364}"/>
              </a:ext>
            </a:extLst>
          </p:cNvPr>
          <p:cNvSpPr txBox="1"/>
          <p:nvPr/>
        </p:nvSpPr>
        <p:spPr>
          <a:xfrm>
            <a:off x="3689684" y="3531579"/>
            <a:ext cx="20637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o First Name</a:t>
            </a:r>
          </a:p>
          <a:p>
            <a:r>
              <a:rPr lang="en-US" sz="1600" dirty="0"/>
              <a:t>* Last Name</a:t>
            </a:r>
          </a:p>
          <a:p>
            <a:r>
              <a:rPr lang="en-US" sz="1600" dirty="0"/>
              <a:t># Identifier</a:t>
            </a:r>
          </a:p>
          <a:p>
            <a:r>
              <a:rPr lang="en-US" sz="1600" dirty="0"/>
              <a:t>o Country Reference</a:t>
            </a:r>
          </a:p>
          <a:p>
            <a:r>
              <a:rPr lang="en-US" sz="1600" dirty="0"/>
              <a:t>o Birth Date</a:t>
            </a:r>
          </a:p>
          <a:p>
            <a:r>
              <a:rPr lang="en-US" sz="1600" dirty="0"/>
              <a:t>o City of Birth</a:t>
            </a:r>
          </a:p>
          <a:p>
            <a:r>
              <a:rPr lang="en-US" sz="1600" dirty="0"/>
              <a:t>o City of Living</a:t>
            </a:r>
          </a:p>
          <a:p>
            <a:r>
              <a:rPr lang="en-US" sz="1600" dirty="0"/>
              <a:t>o Nick Name</a:t>
            </a:r>
          </a:p>
          <a:p>
            <a:r>
              <a:rPr lang="en-US" sz="1600" dirty="0"/>
              <a:t>o Relationship Status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256295" y="3131468"/>
            <a:ext cx="1937084" cy="2747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256294" y="3126706"/>
            <a:ext cx="111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MOVIES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F180D1D-E6FA-7D1C-9ED1-BA06A3759C75}"/>
              </a:ext>
            </a:extLst>
          </p:cNvPr>
          <p:cNvSpPr txBox="1"/>
          <p:nvPr/>
        </p:nvSpPr>
        <p:spPr>
          <a:xfrm>
            <a:off x="9256294" y="3526816"/>
            <a:ext cx="1580304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# Identifier</a:t>
            </a:r>
          </a:p>
          <a:p>
            <a:r>
              <a:rPr lang="en-US" sz="1600" dirty="0"/>
              <a:t>* Title</a:t>
            </a:r>
          </a:p>
          <a:p>
            <a:r>
              <a:rPr lang="en-US" sz="1600" dirty="0"/>
              <a:t>* Genre</a:t>
            </a:r>
          </a:p>
          <a:p>
            <a:r>
              <a:rPr lang="en-US" sz="1600" dirty="0"/>
              <a:t>o Description</a:t>
            </a:r>
          </a:p>
          <a:p>
            <a:r>
              <a:rPr lang="en-US" sz="1600" dirty="0"/>
              <a:t>o Duration</a:t>
            </a:r>
          </a:p>
          <a:p>
            <a:r>
              <a:rPr lang="en-US" sz="1600" dirty="0"/>
              <a:t>o Release Year</a:t>
            </a:r>
          </a:p>
          <a:p>
            <a:r>
              <a:rPr lang="en-US" sz="1600" dirty="0"/>
              <a:t>* Age Indication</a:t>
            </a:r>
          </a:p>
          <a:p>
            <a:r>
              <a:rPr lang="en-US" sz="1600" dirty="0"/>
              <a:t>o Language</a:t>
            </a:r>
          </a:p>
          <a:p>
            <a:r>
              <a:rPr lang="en-US" sz="1600" dirty="0"/>
              <a:t>o Director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6353516" y="2347661"/>
            <a:ext cx="2299924" cy="1558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6353515" y="2342898"/>
            <a:ext cx="964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ROLES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665833-F5A5-7B96-2AE1-BC30326FC6AB}"/>
              </a:ext>
            </a:extLst>
          </p:cNvPr>
          <p:cNvSpPr txBox="1"/>
          <p:nvPr/>
        </p:nvSpPr>
        <p:spPr>
          <a:xfrm>
            <a:off x="6353515" y="2743008"/>
            <a:ext cx="22999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* Actor Id</a:t>
            </a:r>
          </a:p>
          <a:p>
            <a:r>
              <a:rPr lang="en-US" sz="1600" dirty="0"/>
              <a:t>* Movie Id</a:t>
            </a:r>
          </a:p>
          <a:p>
            <a:r>
              <a:rPr lang="en-US" sz="1600" dirty="0"/>
              <a:t>* Character</a:t>
            </a:r>
          </a:p>
          <a:p>
            <a:r>
              <a:rPr lang="en-US" sz="1600" dirty="0"/>
              <a:t>o Character Description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90EFFA-71CE-75AA-949D-F53300764384}"/>
              </a:ext>
            </a:extLst>
          </p:cNvPr>
          <p:cNvSpPr/>
          <p:nvPr/>
        </p:nvSpPr>
        <p:spPr>
          <a:xfrm>
            <a:off x="1565170" y="211755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4F8459-4D65-A767-9082-1448B1731D57}"/>
              </a:ext>
            </a:extLst>
          </p:cNvPr>
          <p:cNvSpPr/>
          <p:nvPr/>
        </p:nvSpPr>
        <p:spPr>
          <a:xfrm>
            <a:off x="3762937" y="43158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E35C3AA-1B6A-1B38-F6E8-1C8616956B1F}"/>
              </a:ext>
            </a:extLst>
          </p:cNvPr>
          <p:cNvCxnSpPr>
            <a:stCxn id="19" idx="2"/>
            <a:endCxn id="18" idx="6"/>
          </p:cNvCxnSpPr>
          <p:nvPr/>
        </p:nvCxnSpPr>
        <p:spPr>
          <a:xfrm rot="10800000">
            <a:off x="1648325" y="2212180"/>
            <a:ext cx="2114613" cy="21982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6401642" y="282340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325092" y="35828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7207773" y="307098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</p:cNvCxnSpPr>
          <p:nvPr/>
        </p:nvCxnSpPr>
        <p:spPr>
          <a:xfrm>
            <a:off x="7283307" y="3165609"/>
            <a:ext cx="2075742" cy="545184"/>
          </a:xfrm>
          <a:prstGeom prst="bentConnector3">
            <a:avLst>
              <a:gd name="adj1" fmla="val 7276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4590745" y="407845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stCxn id="22" idx="2"/>
            <a:endCxn id="27" idx="6"/>
          </p:cNvCxnSpPr>
          <p:nvPr/>
        </p:nvCxnSpPr>
        <p:spPr>
          <a:xfrm rot="10800000" flipV="1">
            <a:off x="4673900" y="2918032"/>
            <a:ext cx="1727743" cy="1255044"/>
          </a:xfrm>
          <a:prstGeom prst="bentConnector3">
            <a:avLst>
              <a:gd name="adj1" fmla="val 62496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304955" y="35828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88C9B8-BBAE-547D-F3F9-5AB5336830D7}"/>
              </a:ext>
            </a:extLst>
          </p:cNvPr>
          <p:cNvSpPr txBox="1"/>
          <p:nvPr/>
        </p:nvSpPr>
        <p:spPr>
          <a:xfrm>
            <a:off x="10058978" y="99530"/>
            <a:ext cx="1988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# </a:t>
            </a:r>
            <a:r>
              <a:rPr lang="en-US" dirty="0" err="1"/>
              <a:t>primaire</a:t>
            </a:r>
            <a:r>
              <a:rPr lang="en-US" dirty="0"/>
              <a:t> </a:t>
            </a:r>
            <a:r>
              <a:rPr lang="en-US" dirty="0" err="1"/>
              <a:t>sleutel</a:t>
            </a:r>
            <a:endParaRPr lang="en-US" dirty="0"/>
          </a:p>
          <a:p>
            <a:r>
              <a:rPr lang="en-US" dirty="0"/>
              <a:t>* </a:t>
            </a:r>
            <a:r>
              <a:rPr lang="en-US" dirty="0" err="1"/>
              <a:t>verplichte</a:t>
            </a:r>
            <a:r>
              <a:rPr lang="en-US" dirty="0"/>
              <a:t> </a:t>
            </a:r>
            <a:r>
              <a:rPr lang="en-US" dirty="0" err="1"/>
              <a:t>kolom</a:t>
            </a:r>
            <a:endParaRPr lang="en-US" dirty="0"/>
          </a:p>
          <a:p>
            <a:r>
              <a:rPr lang="en-US" dirty="0"/>
              <a:t>o </a:t>
            </a:r>
            <a:r>
              <a:rPr lang="en-US" dirty="0" err="1"/>
              <a:t>optioneel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8221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B0CC-0780-DFCB-4DC4-B084C5CB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het 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tabellen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F930E9-FBEC-61B2-B25B-5F0436821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 het 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de SQL scripts </a:t>
            </a:r>
            <a:r>
              <a:rPr lang="en-US" dirty="0" err="1"/>
              <a:t>gaan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</p:txBody>
      </p:sp>
      <p:pic>
        <p:nvPicPr>
          <p:cNvPr id="4" name="Picture 3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4E6C590D-C503-DE0B-80B7-FAC237397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" y="3115559"/>
            <a:ext cx="3457760" cy="26711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6F73DE0-D593-1A7C-E506-9128EBD46330}"/>
              </a:ext>
            </a:extLst>
          </p:cNvPr>
          <p:cNvSpPr/>
          <p:nvPr/>
        </p:nvSpPr>
        <p:spPr>
          <a:xfrm>
            <a:off x="3930771" y="3650361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41AEEF0-1E60-ACCC-55AC-A8D8658C152A}"/>
              </a:ext>
            </a:extLst>
          </p:cNvPr>
          <p:cNvSpPr/>
          <p:nvPr/>
        </p:nvSpPr>
        <p:spPr>
          <a:xfrm>
            <a:off x="8161218" y="3804283"/>
            <a:ext cx="2695575" cy="151923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41C01-0D27-A36B-34DA-996075D7A234}"/>
              </a:ext>
            </a:extLst>
          </p:cNvPr>
          <p:cNvSpPr/>
          <p:nvPr/>
        </p:nvSpPr>
        <p:spPr>
          <a:xfrm>
            <a:off x="8473253" y="4330107"/>
            <a:ext cx="292802" cy="556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71EA0-F1C1-C9F7-1906-B142223FA3E2}"/>
              </a:ext>
            </a:extLst>
          </p:cNvPr>
          <p:cNvSpPr/>
          <p:nvPr/>
        </p:nvSpPr>
        <p:spPr>
          <a:xfrm>
            <a:off x="8958501" y="4621052"/>
            <a:ext cx="648569" cy="5564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8112A-77A0-1DA1-03E6-80031DED9852}"/>
              </a:ext>
            </a:extLst>
          </p:cNvPr>
          <p:cNvSpPr/>
          <p:nvPr/>
        </p:nvSpPr>
        <p:spPr>
          <a:xfrm>
            <a:off x="9799516" y="4424797"/>
            <a:ext cx="648569" cy="2782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3E3E5A-F065-1DB1-3099-C6E8D7BAE70A}"/>
              </a:ext>
            </a:extLst>
          </p:cNvPr>
          <p:cNvSpPr/>
          <p:nvPr/>
        </p:nvSpPr>
        <p:spPr>
          <a:xfrm>
            <a:off x="7549995" y="3723321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8F27E675-6018-FF1F-81BB-E9C75C2A7B10}"/>
              </a:ext>
            </a:extLst>
          </p:cNvPr>
          <p:cNvSpPr/>
          <p:nvPr/>
        </p:nvSpPr>
        <p:spPr>
          <a:xfrm>
            <a:off x="4699914" y="3650361"/>
            <a:ext cx="1030326" cy="1360551"/>
          </a:xfrm>
          <a:prstGeom prst="foldedCorne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09D9F9A6-C905-CC46-F2F5-1D5D849D3841}"/>
              </a:ext>
            </a:extLst>
          </p:cNvPr>
          <p:cNvSpPr/>
          <p:nvPr/>
        </p:nvSpPr>
        <p:spPr>
          <a:xfrm>
            <a:off x="5479395" y="4206250"/>
            <a:ext cx="1030326" cy="1360551"/>
          </a:xfrm>
          <a:prstGeom prst="foldedCorne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1BA8DF73-87F3-A9E2-83FF-A2D1AB289EAD}"/>
              </a:ext>
            </a:extLst>
          </p:cNvPr>
          <p:cNvSpPr/>
          <p:nvPr/>
        </p:nvSpPr>
        <p:spPr>
          <a:xfrm>
            <a:off x="6113276" y="3260501"/>
            <a:ext cx="1030326" cy="1360551"/>
          </a:xfrm>
          <a:prstGeom prst="foldedCorne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</p:spTree>
    <p:extLst>
      <p:ext uri="{BB962C8B-B14F-4D97-AF65-F5344CB8AC3E}">
        <p14:creationId xmlns:p14="http://schemas.microsoft.com/office/powerpoint/2010/main" val="2238245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D2B0CC-0780-DFCB-4DC4-B084C5CB6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 het </a:t>
            </a:r>
            <a:r>
              <a:rPr lang="en-US" dirty="0" err="1"/>
              <a:t>datamodel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tabellen</a:t>
            </a:r>
            <a:endParaRPr lang="en-US" dirty="0"/>
          </a:p>
        </p:txBody>
      </p:sp>
      <p:pic>
        <p:nvPicPr>
          <p:cNvPr id="4" name="Picture 3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4E6C590D-C503-DE0B-80B7-FAC237397C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024" y="1289934"/>
            <a:ext cx="3457760" cy="2671120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56F73DE0-D593-1A7C-E506-9128EBD46330}"/>
              </a:ext>
            </a:extLst>
          </p:cNvPr>
          <p:cNvSpPr/>
          <p:nvPr/>
        </p:nvSpPr>
        <p:spPr>
          <a:xfrm>
            <a:off x="3930771" y="1824736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41AEEF0-1E60-ACCC-55AC-A8D8658C152A}"/>
              </a:ext>
            </a:extLst>
          </p:cNvPr>
          <p:cNvSpPr/>
          <p:nvPr/>
        </p:nvSpPr>
        <p:spPr>
          <a:xfrm>
            <a:off x="8161218" y="1978658"/>
            <a:ext cx="2695575" cy="151923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4141C01-0D27-A36B-34DA-996075D7A234}"/>
              </a:ext>
            </a:extLst>
          </p:cNvPr>
          <p:cNvSpPr/>
          <p:nvPr/>
        </p:nvSpPr>
        <p:spPr>
          <a:xfrm>
            <a:off x="8473253" y="2504482"/>
            <a:ext cx="292802" cy="556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B71EA0-F1C1-C9F7-1906-B142223FA3E2}"/>
              </a:ext>
            </a:extLst>
          </p:cNvPr>
          <p:cNvSpPr/>
          <p:nvPr/>
        </p:nvSpPr>
        <p:spPr>
          <a:xfrm>
            <a:off x="8958501" y="2795427"/>
            <a:ext cx="648569" cy="5564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F8112A-77A0-1DA1-03E6-80031DED9852}"/>
              </a:ext>
            </a:extLst>
          </p:cNvPr>
          <p:cNvSpPr/>
          <p:nvPr/>
        </p:nvSpPr>
        <p:spPr>
          <a:xfrm>
            <a:off x="9799516" y="2599172"/>
            <a:ext cx="648569" cy="2782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A43E3E5A-F065-1DB1-3099-C6E8D7BAE70A}"/>
              </a:ext>
            </a:extLst>
          </p:cNvPr>
          <p:cNvSpPr/>
          <p:nvPr/>
        </p:nvSpPr>
        <p:spPr>
          <a:xfrm>
            <a:off x="7549995" y="1897696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8F27E675-6018-FF1F-81BB-E9C75C2A7B10}"/>
              </a:ext>
            </a:extLst>
          </p:cNvPr>
          <p:cNvSpPr/>
          <p:nvPr/>
        </p:nvSpPr>
        <p:spPr>
          <a:xfrm>
            <a:off x="4699914" y="1824736"/>
            <a:ext cx="1030326" cy="1360551"/>
          </a:xfrm>
          <a:prstGeom prst="foldedCorne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09D9F9A6-C905-CC46-F2F5-1D5D849D3841}"/>
              </a:ext>
            </a:extLst>
          </p:cNvPr>
          <p:cNvSpPr/>
          <p:nvPr/>
        </p:nvSpPr>
        <p:spPr>
          <a:xfrm>
            <a:off x="5479395" y="2380625"/>
            <a:ext cx="1030326" cy="1360551"/>
          </a:xfrm>
          <a:prstGeom prst="foldedCorne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1BA8DF73-87F3-A9E2-83FF-A2D1AB289EAD}"/>
              </a:ext>
            </a:extLst>
          </p:cNvPr>
          <p:cNvSpPr/>
          <p:nvPr/>
        </p:nvSpPr>
        <p:spPr>
          <a:xfrm>
            <a:off x="6113276" y="1434876"/>
            <a:ext cx="1030326" cy="1360551"/>
          </a:xfrm>
          <a:prstGeom prst="foldedCorner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SQL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35501849-A223-0B81-F717-629D7C52F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9A6336D-2EF0-E1EF-F0C7-33CD3A493025}"/>
              </a:ext>
            </a:extLst>
          </p:cNvPr>
          <p:cNvSpPr txBox="1">
            <a:spLocks/>
          </p:cNvSpPr>
          <p:nvPr/>
        </p:nvSpPr>
        <p:spPr>
          <a:xfrm>
            <a:off x="2301904" y="3986818"/>
            <a:ext cx="1190625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 table people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varchar(15) not null check (length(name) &lt;= 15)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birthdate date  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check (birthdate &lt;= CURRENT_DATE() - INTERVAL 18 YEAR) 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city varchar(50) default 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 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check (NOT contains(upper(city), 'A'))  </a:t>
            </a:r>
          </a:p>
        </p:txBody>
      </p:sp>
    </p:spTree>
    <p:extLst>
      <p:ext uri="{BB962C8B-B14F-4D97-AF65-F5344CB8AC3E}">
        <p14:creationId xmlns:p14="http://schemas.microsoft.com/office/powerpoint/2010/main" val="27005262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is?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E198B-6752-8A98-F3F7-E43A8A651310}"/>
              </a:ext>
            </a:extLst>
          </p:cNvPr>
          <p:cNvSpPr txBox="1"/>
          <p:nvPr/>
        </p:nvSpPr>
        <p:spPr>
          <a:xfrm>
            <a:off x="2245259" y="1723879"/>
            <a:ext cx="247183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11 + 11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67E34-7BAF-19EC-4551-1E8713CC0379}"/>
              </a:ext>
            </a:extLst>
          </p:cNvPr>
          <p:cNvSpPr txBox="1"/>
          <p:nvPr/>
        </p:nvSpPr>
        <p:spPr>
          <a:xfrm>
            <a:off x="5188642" y="1721867"/>
            <a:ext cx="65723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74842-E71B-D8A6-CEC7-41749E545ABF}"/>
              </a:ext>
            </a:extLst>
          </p:cNvPr>
          <p:cNvSpPr txBox="1"/>
          <p:nvPr/>
        </p:nvSpPr>
        <p:spPr>
          <a:xfrm>
            <a:off x="2255319" y="3001415"/>
            <a:ext cx="358271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11 + 11 = 110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7AF379-8A57-3CF7-3492-292D7F08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40005-E81C-A391-4257-01AEEC07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1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FDDA-7441-6805-20C7-D2292587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room with a scoreboard and a football field&#10;&#10;Description automatically generated">
            <a:extLst>
              <a:ext uri="{FF2B5EF4-FFF2-40B4-BE49-F238E27FC236}">
                <a16:creationId xmlns:a16="http://schemas.microsoft.com/office/drawing/2014/main" id="{EEDC4F29-53F4-6A4E-1AEE-28ADA7F06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07" y="365125"/>
            <a:ext cx="8339667" cy="6254750"/>
          </a:xfrm>
        </p:spPr>
      </p:pic>
    </p:spTree>
    <p:extLst>
      <p:ext uri="{BB962C8B-B14F-4D97-AF65-F5344CB8AC3E}">
        <p14:creationId xmlns:p14="http://schemas.microsoft.com/office/powerpoint/2010/main" val="61017780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6FDDA-7441-6805-20C7-D22925871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screen with text and numbers on it&#10;&#10;Description automatically generated">
            <a:extLst>
              <a:ext uri="{FF2B5EF4-FFF2-40B4-BE49-F238E27FC236}">
                <a16:creationId xmlns:a16="http://schemas.microsoft.com/office/drawing/2014/main" id="{48F31B91-0360-3852-18B0-C79F893614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0"/>
            <a:ext cx="9144000" cy="6858000"/>
          </a:xfrm>
          <a:prstGeom prst="rect">
            <a:avLst/>
          </a:prstGeom>
        </p:spPr>
      </p:pic>
      <p:pic>
        <p:nvPicPr>
          <p:cNvPr id="5" name="Content Placeholder 4" descr="A room with a scoreboard and a football field&#10;&#10;Description automatically generated">
            <a:extLst>
              <a:ext uri="{FF2B5EF4-FFF2-40B4-BE49-F238E27FC236}">
                <a16:creationId xmlns:a16="http://schemas.microsoft.com/office/drawing/2014/main" id="{EEDC4F29-53F4-6A4E-1AEE-28ADA7F06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08" y="155575"/>
            <a:ext cx="2605618" cy="1954213"/>
          </a:xfrm>
        </p:spPr>
      </p:pic>
    </p:spTree>
    <p:extLst>
      <p:ext uri="{BB962C8B-B14F-4D97-AF65-F5344CB8AC3E}">
        <p14:creationId xmlns:p14="http://schemas.microsoft.com/office/powerpoint/2010/main" val="1183148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2F4472-C8A8-A52E-F3BA-985D6B22A20E}"/>
              </a:ext>
            </a:extLst>
          </p:cNvPr>
          <p:cNvSpPr/>
          <p:nvPr/>
        </p:nvSpPr>
        <p:spPr>
          <a:xfrm>
            <a:off x="3374321" y="2518143"/>
            <a:ext cx="2426404" cy="3320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B552F-AD90-4B96-3E9B-B1FCC7534337}"/>
              </a:ext>
            </a:extLst>
          </p:cNvPr>
          <p:cNvSpPr txBox="1"/>
          <p:nvPr/>
        </p:nvSpPr>
        <p:spPr>
          <a:xfrm>
            <a:off x="3374321" y="2526796"/>
            <a:ext cx="1879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WEDSTRIJDEN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182379-9F57-148C-F9D2-D9FB064CBBDC}"/>
              </a:ext>
            </a:extLst>
          </p:cNvPr>
          <p:cNvSpPr/>
          <p:nvPr/>
        </p:nvSpPr>
        <p:spPr>
          <a:xfrm>
            <a:off x="3518377" y="29938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22085-4EB4-3227-027C-8FA296517BD8}"/>
              </a:ext>
            </a:extLst>
          </p:cNvPr>
          <p:cNvSpPr txBox="1"/>
          <p:nvPr/>
        </p:nvSpPr>
        <p:spPr>
          <a:xfrm>
            <a:off x="3559954" y="2845368"/>
            <a:ext cx="171002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/>
              <a:t>veld</a:t>
            </a:r>
          </a:p>
          <a:p>
            <a:r>
              <a:rPr lang="en-US" sz="1600" dirty="0"/>
              <a:t>thuis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/>
              <a:t>thuis team</a:t>
            </a:r>
          </a:p>
          <a:p>
            <a:r>
              <a:rPr lang="en-US" sz="1600" dirty="0" err="1"/>
              <a:t>uit</a:t>
            </a:r>
            <a:r>
              <a:rPr lang="en-US" sz="1600" dirty="0"/>
              <a:t> team</a:t>
            </a:r>
          </a:p>
          <a:p>
            <a:r>
              <a:rPr lang="en-US" sz="1600" dirty="0" err="1"/>
              <a:t>uit</a:t>
            </a:r>
            <a:r>
              <a:rPr lang="en-US" sz="1600" dirty="0"/>
              <a:t>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/>
              <a:t>stand</a:t>
            </a:r>
          </a:p>
          <a:p>
            <a:r>
              <a:rPr lang="en-US" sz="1600" dirty="0" err="1"/>
              <a:t>scheidsrechter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 err="1"/>
              <a:t>speelduur</a:t>
            </a:r>
            <a:endParaRPr lang="en-US" sz="1600" dirty="0"/>
          </a:p>
          <a:p>
            <a:r>
              <a:rPr lang="en-US" sz="1600" dirty="0" err="1"/>
              <a:t>categorie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1F68E-B07A-2B24-B559-2683097E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73" y="119125"/>
            <a:ext cx="7474127" cy="186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7184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2F4472-C8A8-A52E-F3BA-985D6B22A20E}"/>
              </a:ext>
            </a:extLst>
          </p:cNvPr>
          <p:cNvSpPr/>
          <p:nvPr/>
        </p:nvSpPr>
        <p:spPr>
          <a:xfrm>
            <a:off x="3374321" y="2518143"/>
            <a:ext cx="2426404" cy="3320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B552F-AD90-4B96-3E9B-B1FCC7534337}"/>
              </a:ext>
            </a:extLst>
          </p:cNvPr>
          <p:cNvSpPr txBox="1"/>
          <p:nvPr/>
        </p:nvSpPr>
        <p:spPr>
          <a:xfrm>
            <a:off x="3374321" y="2526796"/>
            <a:ext cx="1879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WEDSTRIJDEN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182379-9F57-148C-F9D2-D9FB064CBBDC}"/>
              </a:ext>
            </a:extLst>
          </p:cNvPr>
          <p:cNvSpPr/>
          <p:nvPr/>
        </p:nvSpPr>
        <p:spPr>
          <a:xfrm>
            <a:off x="3518377" y="29938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22085-4EB4-3227-027C-8FA296517BD8}"/>
              </a:ext>
            </a:extLst>
          </p:cNvPr>
          <p:cNvSpPr txBox="1"/>
          <p:nvPr/>
        </p:nvSpPr>
        <p:spPr>
          <a:xfrm>
            <a:off x="3559954" y="2845368"/>
            <a:ext cx="171002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/>
              <a:t>veld</a:t>
            </a:r>
          </a:p>
          <a:p>
            <a:r>
              <a:rPr lang="en-US" sz="1600" dirty="0"/>
              <a:t>thuis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/>
              <a:t>thuis team</a:t>
            </a:r>
          </a:p>
          <a:p>
            <a:r>
              <a:rPr lang="en-US" sz="1600" dirty="0" err="1"/>
              <a:t>uit</a:t>
            </a:r>
            <a:r>
              <a:rPr lang="en-US" sz="1600" dirty="0"/>
              <a:t> team</a:t>
            </a:r>
          </a:p>
          <a:p>
            <a:r>
              <a:rPr lang="en-US" sz="1600" dirty="0" err="1"/>
              <a:t>uit</a:t>
            </a:r>
            <a:r>
              <a:rPr lang="en-US" sz="1600" dirty="0"/>
              <a:t>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/>
              <a:t>stand</a:t>
            </a:r>
          </a:p>
          <a:p>
            <a:r>
              <a:rPr lang="en-US" sz="1600" dirty="0" err="1"/>
              <a:t>scheidsrechter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 err="1"/>
              <a:t>speelduur</a:t>
            </a:r>
            <a:endParaRPr lang="en-US" sz="1600" dirty="0"/>
          </a:p>
          <a:p>
            <a:r>
              <a:rPr lang="en-US" sz="1600" dirty="0" err="1"/>
              <a:t>categorie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1F68E-B07A-2B24-B559-2683097E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73" y="119125"/>
            <a:ext cx="7474127" cy="18685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DBEF94-71A6-0D0E-2CAF-44084ECCA73A}"/>
              </a:ext>
            </a:extLst>
          </p:cNvPr>
          <p:cNvSpPr/>
          <p:nvPr/>
        </p:nvSpPr>
        <p:spPr>
          <a:xfrm>
            <a:off x="135821" y="2526796"/>
            <a:ext cx="1876952" cy="1473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C76DE-92DF-FE46-FC26-4E17B3D0326A}"/>
              </a:ext>
            </a:extLst>
          </p:cNvPr>
          <p:cNvSpPr txBox="1"/>
          <p:nvPr/>
        </p:nvSpPr>
        <p:spPr>
          <a:xfrm>
            <a:off x="135821" y="2535449"/>
            <a:ext cx="82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CLUB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DE39B7-EF21-D34E-E8E6-070345DA935C}"/>
              </a:ext>
            </a:extLst>
          </p:cNvPr>
          <p:cNvSpPr/>
          <p:nvPr/>
        </p:nvSpPr>
        <p:spPr>
          <a:xfrm>
            <a:off x="279877" y="300254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30E2A-E2A8-CC2D-84DE-D154DF79BAFF}"/>
              </a:ext>
            </a:extLst>
          </p:cNvPr>
          <p:cNvSpPr txBox="1"/>
          <p:nvPr/>
        </p:nvSpPr>
        <p:spPr>
          <a:xfrm>
            <a:off x="321454" y="2854021"/>
            <a:ext cx="15972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  <a:p>
            <a:r>
              <a:rPr lang="en-US" sz="1600" dirty="0" err="1"/>
              <a:t>plaats</a:t>
            </a:r>
            <a:endParaRPr lang="en-US" sz="1600" dirty="0"/>
          </a:p>
          <a:p>
            <a:r>
              <a:rPr lang="en-US" sz="1600" dirty="0" err="1"/>
              <a:t>contactpersoon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2997A-F2B2-CE25-9C42-0EA884DC6938}"/>
              </a:ext>
            </a:extLst>
          </p:cNvPr>
          <p:cNvSpPr/>
          <p:nvPr/>
        </p:nvSpPr>
        <p:spPr>
          <a:xfrm>
            <a:off x="146249" y="4419664"/>
            <a:ext cx="1876952" cy="147370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73089-72AB-AB01-6B5C-0B0E705CE757}"/>
              </a:ext>
            </a:extLst>
          </p:cNvPr>
          <p:cNvSpPr txBox="1"/>
          <p:nvPr/>
        </p:nvSpPr>
        <p:spPr>
          <a:xfrm>
            <a:off x="146249" y="4428317"/>
            <a:ext cx="1011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ELFTAL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497F56-0390-2947-94D2-B5BE587243BE}"/>
              </a:ext>
            </a:extLst>
          </p:cNvPr>
          <p:cNvSpPr/>
          <p:nvPr/>
        </p:nvSpPr>
        <p:spPr>
          <a:xfrm>
            <a:off x="290305" y="489541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6463A2-B482-257F-ED42-04DB0B8A8BCA}"/>
              </a:ext>
            </a:extLst>
          </p:cNvPr>
          <p:cNvSpPr txBox="1"/>
          <p:nvPr/>
        </p:nvSpPr>
        <p:spPr>
          <a:xfrm>
            <a:off x="331882" y="4746889"/>
            <a:ext cx="1296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categorie</a:t>
            </a:r>
            <a:endParaRPr lang="en-US" sz="1600" dirty="0"/>
          </a:p>
          <a:p>
            <a:r>
              <a:rPr lang="en-US" sz="1600" dirty="0" err="1"/>
              <a:t>volgnummer</a:t>
            </a:r>
            <a:endParaRPr lang="en-US" sz="16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29821BA-717E-4BB3-A622-2CE18454998B}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2023201" y="4178483"/>
            <a:ext cx="1351120" cy="6499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5F5BA12-7936-3E7F-8E87-CF864F3C9835}"/>
              </a:ext>
            </a:extLst>
          </p:cNvPr>
          <p:cNvCxnSpPr/>
          <p:nvPr/>
        </p:nvCxnSpPr>
        <p:spPr>
          <a:xfrm rot="10800000" flipV="1">
            <a:off x="2012773" y="4828427"/>
            <a:ext cx="1361548" cy="610348"/>
          </a:xfrm>
          <a:prstGeom prst="bentConnector3">
            <a:avLst>
              <a:gd name="adj1" fmla="val 339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355EE5-D5F8-053E-878F-EBB31DD3CC94}"/>
              </a:ext>
            </a:extLst>
          </p:cNvPr>
          <p:cNvSpPr txBox="1"/>
          <p:nvPr/>
        </p:nvSpPr>
        <p:spPr>
          <a:xfrm>
            <a:off x="2695575" y="390490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thuis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6A54B-7C4E-53CA-8F93-7D24CA6E555F}"/>
              </a:ext>
            </a:extLst>
          </p:cNvPr>
          <p:cNvSpPr txBox="1"/>
          <p:nvPr/>
        </p:nvSpPr>
        <p:spPr>
          <a:xfrm>
            <a:off x="2848114" y="4569172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uit</a:t>
            </a:r>
            <a:endParaRPr lang="en-US" sz="1400" i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3608603-B83E-FB8E-8ABB-AC2C1E888403}"/>
              </a:ext>
            </a:extLst>
          </p:cNvPr>
          <p:cNvCxnSpPr>
            <a:stCxn id="12" idx="0"/>
          </p:cNvCxnSpPr>
          <p:nvPr/>
        </p:nvCxnSpPr>
        <p:spPr>
          <a:xfrm rot="16200000" flipV="1">
            <a:off x="756643" y="4091582"/>
            <a:ext cx="419164" cy="2370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4C485A-712E-D908-D526-C1FAFCFF4466}"/>
              </a:ext>
            </a:extLst>
          </p:cNvPr>
          <p:cNvCxnSpPr/>
          <p:nvPr/>
        </p:nvCxnSpPr>
        <p:spPr>
          <a:xfrm>
            <a:off x="3601531" y="3762375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285CE3-AB7A-16AA-12ED-F9300B4C3F4B}"/>
              </a:ext>
            </a:extLst>
          </p:cNvPr>
          <p:cNvCxnSpPr/>
          <p:nvPr/>
        </p:nvCxnSpPr>
        <p:spPr>
          <a:xfrm>
            <a:off x="3601530" y="4000500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422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/>
      <p:bldP spid="11" grpId="0"/>
      <p:bldP spid="12" grpId="0" animBg="1"/>
      <p:bldP spid="13" grpId="0"/>
      <p:bldP spid="15" grpId="0"/>
      <p:bldP spid="21" grpId="0"/>
      <p:bldP spid="2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2F4472-C8A8-A52E-F3BA-985D6B22A20E}"/>
              </a:ext>
            </a:extLst>
          </p:cNvPr>
          <p:cNvSpPr/>
          <p:nvPr/>
        </p:nvSpPr>
        <p:spPr>
          <a:xfrm>
            <a:off x="3374321" y="2518143"/>
            <a:ext cx="2426404" cy="3320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B552F-AD90-4B96-3E9B-B1FCC7534337}"/>
              </a:ext>
            </a:extLst>
          </p:cNvPr>
          <p:cNvSpPr txBox="1"/>
          <p:nvPr/>
        </p:nvSpPr>
        <p:spPr>
          <a:xfrm>
            <a:off x="3374321" y="2526796"/>
            <a:ext cx="1879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WEDSTRIJDEN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182379-9F57-148C-F9D2-D9FB064CBBDC}"/>
              </a:ext>
            </a:extLst>
          </p:cNvPr>
          <p:cNvSpPr/>
          <p:nvPr/>
        </p:nvSpPr>
        <p:spPr>
          <a:xfrm>
            <a:off x="3518377" y="29938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22085-4EB4-3227-027C-8FA296517BD8}"/>
              </a:ext>
            </a:extLst>
          </p:cNvPr>
          <p:cNvSpPr txBox="1"/>
          <p:nvPr/>
        </p:nvSpPr>
        <p:spPr>
          <a:xfrm>
            <a:off x="3559954" y="2845368"/>
            <a:ext cx="171002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/>
              <a:t>veld</a:t>
            </a:r>
          </a:p>
          <a:p>
            <a:r>
              <a:rPr lang="en-US" sz="1600" dirty="0"/>
              <a:t>thuis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/>
              <a:t>thuis team</a:t>
            </a:r>
          </a:p>
          <a:p>
            <a:r>
              <a:rPr lang="en-US" sz="1600" dirty="0" err="1"/>
              <a:t>uit</a:t>
            </a:r>
            <a:r>
              <a:rPr lang="en-US" sz="1600" dirty="0"/>
              <a:t> team</a:t>
            </a:r>
          </a:p>
          <a:p>
            <a:r>
              <a:rPr lang="en-US" sz="1600" dirty="0" err="1"/>
              <a:t>uit</a:t>
            </a:r>
            <a:r>
              <a:rPr lang="en-US" sz="1600" dirty="0"/>
              <a:t>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/>
              <a:t>stand</a:t>
            </a:r>
          </a:p>
          <a:p>
            <a:r>
              <a:rPr lang="en-US" sz="1600" dirty="0" err="1"/>
              <a:t>scheidsrechter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 err="1"/>
              <a:t>speelduur</a:t>
            </a:r>
            <a:endParaRPr lang="en-US" sz="1600" dirty="0"/>
          </a:p>
          <a:p>
            <a:r>
              <a:rPr lang="en-US" sz="1600" dirty="0" err="1"/>
              <a:t>categorie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1F68E-B07A-2B24-B559-2683097E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73" y="119125"/>
            <a:ext cx="7474127" cy="18685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DBEF94-71A6-0D0E-2CAF-44084ECCA73A}"/>
              </a:ext>
            </a:extLst>
          </p:cNvPr>
          <p:cNvSpPr/>
          <p:nvPr/>
        </p:nvSpPr>
        <p:spPr>
          <a:xfrm>
            <a:off x="135821" y="2526796"/>
            <a:ext cx="1876952" cy="1473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C76DE-92DF-FE46-FC26-4E17B3D0326A}"/>
              </a:ext>
            </a:extLst>
          </p:cNvPr>
          <p:cNvSpPr txBox="1"/>
          <p:nvPr/>
        </p:nvSpPr>
        <p:spPr>
          <a:xfrm>
            <a:off x="135821" y="2535449"/>
            <a:ext cx="82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CLUB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DE39B7-EF21-D34E-E8E6-070345DA935C}"/>
              </a:ext>
            </a:extLst>
          </p:cNvPr>
          <p:cNvSpPr/>
          <p:nvPr/>
        </p:nvSpPr>
        <p:spPr>
          <a:xfrm>
            <a:off x="279877" y="300254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30E2A-E2A8-CC2D-84DE-D154DF79BAFF}"/>
              </a:ext>
            </a:extLst>
          </p:cNvPr>
          <p:cNvSpPr txBox="1"/>
          <p:nvPr/>
        </p:nvSpPr>
        <p:spPr>
          <a:xfrm>
            <a:off x="321454" y="2854021"/>
            <a:ext cx="15972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  <a:p>
            <a:r>
              <a:rPr lang="en-US" sz="1600" dirty="0" err="1"/>
              <a:t>plaats</a:t>
            </a:r>
            <a:endParaRPr lang="en-US" sz="1600" dirty="0"/>
          </a:p>
          <a:p>
            <a:r>
              <a:rPr lang="en-US" sz="1600" dirty="0" err="1"/>
              <a:t>contactpersoon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2997A-F2B2-CE25-9C42-0EA884DC6938}"/>
              </a:ext>
            </a:extLst>
          </p:cNvPr>
          <p:cNvSpPr/>
          <p:nvPr/>
        </p:nvSpPr>
        <p:spPr>
          <a:xfrm>
            <a:off x="146249" y="4419664"/>
            <a:ext cx="1876952" cy="1171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73089-72AB-AB01-6B5C-0B0E705CE757}"/>
              </a:ext>
            </a:extLst>
          </p:cNvPr>
          <p:cNvSpPr txBox="1"/>
          <p:nvPr/>
        </p:nvSpPr>
        <p:spPr>
          <a:xfrm>
            <a:off x="146249" y="4428317"/>
            <a:ext cx="1011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ELFTAL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497F56-0390-2947-94D2-B5BE587243BE}"/>
              </a:ext>
            </a:extLst>
          </p:cNvPr>
          <p:cNvSpPr/>
          <p:nvPr/>
        </p:nvSpPr>
        <p:spPr>
          <a:xfrm>
            <a:off x="290305" y="489541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6463A2-B482-257F-ED42-04DB0B8A8BCA}"/>
              </a:ext>
            </a:extLst>
          </p:cNvPr>
          <p:cNvSpPr txBox="1"/>
          <p:nvPr/>
        </p:nvSpPr>
        <p:spPr>
          <a:xfrm>
            <a:off x="331882" y="4746889"/>
            <a:ext cx="1296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categorie</a:t>
            </a:r>
            <a:endParaRPr lang="en-US" sz="1600" dirty="0"/>
          </a:p>
          <a:p>
            <a:r>
              <a:rPr lang="en-US" sz="1600" dirty="0" err="1"/>
              <a:t>volgnummer</a:t>
            </a:r>
            <a:endParaRPr lang="en-US" sz="16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29821BA-717E-4BB3-A622-2CE18454998B}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2023201" y="4178483"/>
            <a:ext cx="1351120" cy="6499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5F5BA12-7936-3E7F-8E87-CF864F3C9835}"/>
              </a:ext>
            </a:extLst>
          </p:cNvPr>
          <p:cNvCxnSpPr/>
          <p:nvPr/>
        </p:nvCxnSpPr>
        <p:spPr>
          <a:xfrm rot="10800000" flipV="1">
            <a:off x="2012773" y="4828427"/>
            <a:ext cx="1361548" cy="610348"/>
          </a:xfrm>
          <a:prstGeom prst="bentConnector3">
            <a:avLst>
              <a:gd name="adj1" fmla="val 339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355EE5-D5F8-053E-878F-EBB31DD3CC94}"/>
              </a:ext>
            </a:extLst>
          </p:cNvPr>
          <p:cNvSpPr txBox="1"/>
          <p:nvPr/>
        </p:nvSpPr>
        <p:spPr>
          <a:xfrm>
            <a:off x="2695575" y="390490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thuis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6A54B-7C4E-53CA-8F93-7D24CA6E555F}"/>
              </a:ext>
            </a:extLst>
          </p:cNvPr>
          <p:cNvSpPr txBox="1"/>
          <p:nvPr/>
        </p:nvSpPr>
        <p:spPr>
          <a:xfrm>
            <a:off x="2848114" y="4569172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uit</a:t>
            </a:r>
            <a:endParaRPr lang="en-US" sz="1400" i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3608603-B83E-FB8E-8ABB-AC2C1E888403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756643" y="4091582"/>
            <a:ext cx="419164" cy="2370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4C485A-712E-D908-D526-C1FAFCFF4466}"/>
              </a:ext>
            </a:extLst>
          </p:cNvPr>
          <p:cNvCxnSpPr/>
          <p:nvPr/>
        </p:nvCxnSpPr>
        <p:spPr>
          <a:xfrm>
            <a:off x="3601531" y="3762375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285CE3-AB7A-16AA-12ED-F9300B4C3F4B}"/>
              </a:ext>
            </a:extLst>
          </p:cNvPr>
          <p:cNvCxnSpPr/>
          <p:nvPr/>
        </p:nvCxnSpPr>
        <p:spPr>
          <a:xfrm>
            <a:off x="3601530" y="4000500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D53B8E2-1D14-6379-7D06-1A10BE61EEBA}"/>
              </a:ext>
            </a:extLst>
          </p:cNvPr>
          <p:cNvSpPr/>
          <p:nvPr/>
        </p:nvSpPr>
        <p:spPr>
          <a:xfrm>
            <a:off x="7162273" y="2518143"/>
            <a:ext cx="2600852" cy="14737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35CEE-A632-C531-5E76-8FDF628BD1AC}"/>
              </a:ext>
            </a:extLst>
          </p:cNvPr>
          <p:cNvSpPr txBox="1"/>
          <p:nvPr/>
        </p:nvSpPr>
        <p:spPr>
          <a:xfrm>
            <a:off x="7162273" y="2526796"/>
            <a:ext cx="253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SCHEIDSRECHTERS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A04AFC-585C-C537-C20C-45B5C580DC65}"/>
              </a:ext>
            </a:extLst>
          </p:cNvPr>
          <p:cNvSpPr/>
          <p:nvPr/>
        </p:nvSpPr>
        <p:spPr>
          <a:xfrm>
            <a:off x="7306329" y="29938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F6E8D7-CF9C-2834-F0E1-6B305AB53BBB}"/>
              </a:ext>
            </a:extLst>
          </p:cNvPr>
          <p:cNvSpPr txBox="1"/>
          <p:nvPr/>
        </p:nvSpPr>
        <p:spPr>
          <a:xfrm>
            <a:off x="7347906" y="2845368"/>
            <a:ext cx="1673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telefoonnummer</a:t>
            </a:r>
            <a:endParaRPr lang="en-US" sz="1600" dirty="0"/>
          </a:p>
          <a:p>
            <a:r>
              <a:rPr lang="en-US" sz="1600" dirty="0" err="1"/>
              <a:t>bevoegdheid</a:t>
            </a:r>
            <a:endParaRPr lang="en-US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64EDFE-EDBB-E7E8-ED09-4321F70A9060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5800725" y="3254995"/>
            <a:ext cx="1361548" cy="92348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80BE80-81CB-74CE-5913-70A4618C1FF2}"/>
              </a:ext>
            </a:extLst>
          </p:cNvPr>
          <p:cNvCxnSpPr/>
          <p:nvPr/>
        </p:nvCxnSpPr>
        <p:spPr>
          <a:xfrm>
            <a:off x="3601530" y="4746889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28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6" grpId="0"/>
      <p:bldP spid="2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2F4472-C8A8-A52E-F3BA-985D6B22A20E}"/>
              </a:ext>
            </a:extLst>
          </p:cNvPr>
          <p:cNvSpPr/>
          <p:nvPr/>
        </p:nvSpPr>
        <p:spPr>
          <a:xfrm>
            <a:off x="3374321" y="2518143"/>
            <a:ext cx="2426404" cy="332068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B552F-AD90-4B96-3E9B-B1FCC7534337}"/>
              </a:ext>
            </a:extLst>
          </p:cNvPr>
          <p:cNvSpPr txBox="1"/>
          <p:nvPr/>
        </p:nvSpPr>
        <p:spPr>
          <a:xfrm>
            <a:off x="3374321" y="2526796"/>
            <a:ext cx="1879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WEDSTRIJDEN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182379-9F57-148C-F9D2-D9FB064CBBDC}"/>
              </a:ext>
            </a:extLst>
          </p:cNvPr>
          <p:cNvSpPr/>
          <p:nvPr/>
        </p:nvSpPr>
        <p:spPr>
          <a:xfrm>
            <a:off x="3518377" y="29938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22085-4EB4-3227-027C-8FA296517BD8}"/>
              </a:ext>
            </a:extLst>
          </p:cNvPr>
          <p:cNvSpPr txBox="1"/>
          <p:nvPr/>
        </p:nvSpPr>
        <p:spPr>
          <a:xfrm>
            <a:off x="3559954" y="2845368"/>
            <a:ext cx="1710020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/>
              <a:t>veld</a:t>
            </a:r>
          </a:p>
          <a:p>
            <a:r>
              <a:rPr lang="en-US" sz="1600" dirty="0"/>
              <a:t>thuis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/>
              <a:t>thuis team</a:t>
            </a:r>
          </a:p>
          <a:p>
            <a:r>
              <a:rPr lang="en-US" sz="1600" dirty="0" err="1"/>
              <a:t>uit</a:t>
            </a:r>
            <a:r>
              <a:rPr lang="en-US" sz="1600" dirty="0"/>
              <a:t> team</a:t>
            </a:r>
          </a:p>
          <a:p>
            <a:r>
              <a:rPr lang="en-US" sz="1600" dirty="0" err="1"/>
              <a:t>uit</a:t>
            </a:r>
            <a:r>
              <a:rPr lang="en-US" sz="1600" dirty="0"/>
              <a:t>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/>
              <a:t>stand</a:t>
            </a:r>
          </a:p>
          <a:p>
            <a:r>
              <a:rPr lang="en-US" sz="1600" dirty="0" err="1"/>
              <a:t>scheidsrechter</a:t>
            </a:r>
            <a:br>
              <a:rPr lang="en-US" sz="1600" dirty="0"/>
            </a:br>
            <a:endParaRPr lang="en-US" sz="1600" dirty="0"/>
          </a:p>
          <a:p>
            <a:r>
              <a:rPr lang="en-US" sz="1600" dirty="0" err="1"/>
              <a:t>speelduur</a:t>
            </a:r>
            <a:endParaRPr lang="en-US" sz="1600" dirty="0"/>
          </a:p>
          <a:p>
            <a:r>
              <a:rPr lang="en-US" sz="1600" dirty="0" err="1"/>
              <a:t>categorie</a:t>
            </a: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1F68E-B07A-2B24-B559-2683097E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73" y="119125"/>
            <a:ext cx="7474127" cy="18685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DBEF94-71A6-0D0E-2CAF-44084ECCA73A}"/>
              </a:ext>
            </a:extLst>
          </p:cNvPr>
          <p:cNvSpPr/>
          <p:nvPr/>
        </p:nvSpPr>
        <p:spPr>
          <a:xfrm>
            <a:off x="135821" y="2526796"/>
            <a:ext cx="1876952" cy="1473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C76DE-92DF-FE46-FC26-4E17B3D0326A}"/>
              </a:ext>
            </a:extLst>
          </p:cNvPr>
          <p:cNvSpPr txBox="1"/>
          <p:nvPr/>
        </p:nvSpPr>
        <p:spPr>
          <a:xfrm>
            <a:off x="135821" y="2535449"/>
            <a:ext cx="82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CLUB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DE39B7-EF21-D34E-E8E6-070345DA935C}"/>
              </a:ext>
            </a:extLst>
          </p:cNvPr>
          <p:cNvSpPr/>
          <p:nvPr/>
        </p:nvSpPr>
        <p:spPr>
          <a:xfrm>
            <a:off x="279877" y="300254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30E2A-E2A8-CC2D-84DE-D154DF79BAFF}"/>
              </a:ext>
            </a:extLst>
          </p:cNvPr>
          <p:cNvSpPr txBox="1"/>
          <p:nvPr/>
        </p:nvSpPr>
        <p:spPr>
          <a:xfrm>
            <a:off x="321454" y="2854021"/>
            <a:ext cx="15972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  <a:p>
            <a:r>
              <a:rPr lang="en-US" sz="1600" dirty="0" err="1"/>
              <a:t>plaats</a:t>
            </a:r>
            <a:endParaRPr lang="en-US" sz="1600" dirty="0"/>
          </a:p>
          <a:p>
            <a:r>
              <a:rPr lang="en-US" sz="1600" dirty="0" err="1"/>
              <a:t>contactpersoon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2997A-F2B2-CE25-9C42-0EA884DC6938}"/>
              </a:ext>
            </a:extLst>
          </p:cNvPr>
          <p:cNvSpPr/>
          <p:nvPr/>
        </p:nvSpPr>
        <p:spPr>
          <a:xfrm>
            <a:off x="146249" y="4419664"/>
            <a:ext cx="1876952" cy="1171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73089-72AB-AB01-6B5C-0B0E705CE757}"/>
              </a:ext>
            </a:extLst>
          </p:cNvPr>
          <p:cNvSpPr txBox="1"/>
          <p:nvPr/>
        </p:nvSpPr>
        <p:spPr>
          <a:xfrm>
            <a:off x="146249" y="4428317"/>
            <a:ext cx="1011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ELFTAL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497F56-0390-2947-94D2-B5BE587243BE}"/>
              </a:ext>
            </a:extLst>
          </p:cNvPr>
          <p:cNvSpPr/>
          <p:nvPr/>
        </p:nvSpPr>
        <p:spPr>
          <a:xfrm>
            <a:off x="290305" y="489541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6463A2-B482-257F-ED42-04DB0B8A8BCA}"/>
              </a:ext>
            </a:extLst>
          </p:cNvPr>
          <p:cNvSpPr txBox="1"/>
          <p:nvPr/>
        </p:nvSpPr>
        <p:spPr>
          <a:xfrm>
            <a:off x="331882" y="4746889"/>
            <a:ext cx="12967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categorie</a:t>
            </a:r>
            <a:endParaRPr lang="en-US" sz="1600" dirty="0"/>
          </a:p>
          <a:p>
            <a:r>
              <a:rPr lang="en-US" sz="1600" dirty="0" err="1"/>
              <a:t>volgnummer</a:t>
            </a:r>
            <a:endParaRPr lang="en-US" sz="16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29821BA-717E-4BB3-A622-2CE18454998B}"/>
              </a:ext>
            </a:extLst>
          </p:cNvPr>
          <p:cNvCxnSpPr>
            <a:stCxn id="4" idx="1"/>
          </p:cNvCxnSpPr>
          <p:nvPr/>
        </p:nvCxnSpPr>
        <p:spPr>
          <a:xfrm rot="10800000" flipV="1">
            <a:off x="2023201" y="4178483"/>
            <a:ext cx="1351120" cy="64994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5F5BA12-7936-3E7F-8E87-CF864F3C9835}"/>
              </a:ext>
            </a:extLst>
          </p:cNvPr>
          <p:cNvCxnSpPr/>
          <p:nvPr/>
        </p:nvCxnSpPr>
        <p:spPr>
          <a:xfrm rot="10800000" flipV="1">
            <a:off x="2012773" y="4828427"/>
            <a:ext cx="1361548" cy="610348"/>
          </a:xfrm>
          <a:prstGeom prst="bentConnector3">
            <a:avLst>
              <a:gd name="adj1" fmla="val 339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355EE5-D5F8-053E-878F-EBB31DD3CC94}"/>
              </a:ext>
            </a:extLst>
          </p:cNvPr>
          <p:cNvSpPr txBox="1"/>
          <p:nvPr/>
        </p:nvSpPr>
        <p:spPr>
          <a:xfrm>
            <a:off x="2695575" y="3904908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thuis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6A54B-7C4E-53CA-8F93-7D24CA6E555F}"/>
              </a:ext>
            </a:extLst>
          </p:cNvPr>
          <p:cNvSpPr txBox="1"/>
          <p:nvPr/>
        </p:nvSpPr>
        <p:spPr>
          <a:xfrm>
            <a:off x="2848114" y="4569172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uit</a:t>
            </a:r>
            <a:endParaRPr lang="en-US" sz="1400" i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3608603-B83E-FB8E-8ABB-AC2C1E888403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756643" y="4091582"/>
            <a:ext cx="419164" cy="2370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44C485A-712E-D908-D526-C1FAFCFF4466}"/>
              </a:ext>
            </a:extLst>
          </p:cNvPr>
          <p:cNvCxnSpPr/>
          <p:nvPr/>
        </p:nvCxnSpPr>
        <p:spPr>
          <a:xfrm>
            <a:off x="3601531" y="3762375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6285CE3-AB7A-16AA-12ED-F9300B4C3F4B}"/>
              </a:ext>
            </a:extLst>
          </p:cNvPr>
          <p:cNvCxnSpPr/>
          <p:nvPr/>
        </p:nvCxnSpPr>
        <p:spPr>
          <a:xfrm>
            <a:off x="3601530" y="4000500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D53B8E2-1D14-6379-7D06-1A10BE61EEBA}"/>
              </a:ext>
            </a:extLst>
          </p:cNvPr>
          <p:cNvSpPr/>
          <p:nvPr/>
        </p:nvSpPr>
        <p:spPr>
          <a:xfrm>
            <a:off x="7162273" y="2518143"/>
            <a:ext cx="2600852" cy="14737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35CEE-A632-C531-5E76-8FDF628BD1AC}"/>
              </a:ext>
            </a:extLst>
          </p:cNvPr>
          <p:cNvSpPr txBox="1"/>
          <p:nvPr/>
        </p:nvSpPr>
        <p:spPr>
          <a:xfrm>
            <a:off x="7162273" y="2526796"/>
            <a:ext cx="253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SCHEIDSRECHTERS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A04AFC-585C-C537-C20C-45B5C580DC65}"/>
              </a:ext>
            </a:extLst>
          </p:cNvPr>
          <p:cNvSpPr/>
          <p:nvPr/>
        </p:nvSpPr>
        <p:spPr>
          <a:xfrm>
            <a:off x="7306329" y="29938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F6E8D7-CF9C-2834-F0E1-6B305AB53BBB}"/>
              </a:ext>
            </a:extLst>
          </p:cNvPr>
          <p:cNvSpPr txBox="1"/>
          <p:nvPr/>
        </p:nvSpPr>
        <p:spPr>
          <a:xfrm>
            <a:off x="7347906" y="2845368"/>
            <a:ext cx="1673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telefoonnummer</a:t>
            </a:r>
            <a:endParaRPr lang="en-US" sz="1600" dirty="0"/>
          </a:p>
          <a:p>
            <a:r>
              <a:rPr lang="en-US" sz="1600" dirty="0" err="1"/>
              <a:t>bevoegdheid</a:t>
            </a:r>
            <a:endParaRPr lang="en-US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64EDFE-EDBB-E7E8-ED09-4321F70A9060}"/>
              </a:ext>
            </a:extLst>
          </p:cNvPr>
          <p:cNvCxnSpPr>
            <a:stCxn id="4" idx="3"/>
            <a:endCxn id="2" idx="1"/>
          </p:cNvCxnSpPr>
          <p:nvPr/>
        </p:nvCxnSpPr>
        <p:spPr>
          <a:xfrm flipV="1">
            <a:off x="5800725" y="3254995"/>
            <a:ext cx="1361548" cy="923489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A80BE80-81CB-74CE-5913-70A4618C1FF2}"/>
              </a:ext>
            </a:extLst>
          </p:cNvPr>
          <p:cNvCxnSpPr/>
          <p:nvPr/>
        </p:nvCxnSpPr>
        <p:spPr>
          <a:xfrm>
            <a:off x="3601530" y="4746889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66703A-F08F-094F-D03C-E1B3E64BC447}"/>
              </a:ext>
            </a:extLst>
          </p:cNvPr>
          <p:cNvSpPr/>
          <p:nvPr/>
        </p:nvSpPr>
        <p:spPr>
          <a:xfrm>
            <a:off x="1352998" y="5894033"/>
            <a:ext cx="1876952" cy="8401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B4DA2-15F9-2F44-5950-16D788E10755}"/>
              </a:ext>
            </a:extLst>
          </p:cNvPr>
          <p:cNvSpPr txBox="1"/>
          <p:nvPr/>
        </p:nvSpPr>
        <p:spPr>
          <a:xfrm>
            <a:off x="1352998" y="5886918"/>
            <a:ext cx="1543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CATEGORIE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1E64FA2-35D8-A20C-54AC-2D90537C8793}"/>
              </a:ext>
            </a:extLst>
          </p:cNvPr>
          <p:cNvCxnSpPr/>
          <p:nvPr/>
        </p:nvCxnSpPr>
        <p:spPr>
          <a:xfrm>
            <a:off x="447675" y="5591579"/>
            <a:ext cx="905323" cy="7867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76FCD76-2E90-68BD-D9D9-C0785BB412F3}"/>
              </a:ext>
            </a:extLst>
          </p:cNvPr>
          <p:cNvCxnSpPr>
            <a:cxnSpLocks/>
            <a:stCxn id="4" idx="2"/>
            <a:endCxn id="30" idx="3"/>
          </p:cNvCxnSpPr>
          <p:nvPr/>
        </p:nvCxnSpPr>
        <p:spPr>
          <a:xfrm rot="5400000">
            <a:off x="3671098" y="5397678"/>
            <a:ext cx="475279" cy="13575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F4B244-CD30-9326-EF70-B8C4E4EF22E1}"/>
              </a:ext>
            </a:extLst>
          </p:cNvPr>
          <p:cNvSpPr txBox="1"/>
          <p:nvPr/>
        </p:nvSpPr>
        <p:spPr>
          <a:xfrm>
            <a:off x="1476141" y="6173674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label</a:t>
            </a:r>
          </a:p>
          <a:p>
            <a:r>
              <a:rPr lang="en-US" sz="1600" dirty="0" err="1"/>
              <a:t>speelduur</a:t>
            </a:r>
            <a:endParaRPr lang="en-US" sz="1600" dirty="0"/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B109196-4284-47F9-ED38-B67FB4AF8F4E}"/>
              </a:ext>
            </a:extLst>
          </p:cNvPr>
          <p:cNvCxnSpPr/>
          <p:nvPr/>
        </p:nvCxnSpPr>
        <p:spPr>
          <a:xfrm>
            <a:off x="3601530" y="5229225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506FF3-E0F5-D278-AF86-114E7452BE96}"/>
              </a:ext>
            </a:extLst>
          </p:cNvPr>
          <p:cNvCxnSpPr/>
          <p:nvPr/>
        </p:nvCxnSpPr>
        <p:spPr>
          <a:xfrm>
            <a:off x="3601530" y="5476875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EE60412-1E13-7188-5C5F-C59B2CCF466A}"/>
              </a:ext>
            </a:extLst>
          </p:cNvPr>
          <p:cNvCxnSpPr/>
          <p:nvPr/>
        </p:nvCxnSpPr>
        <p:spPr>
          <a:xfrm>
            <a:off x="311929" y="4923986"/>
            <a:ext cx="138956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090860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2F4472-C8A8-A52E-F3BA-985D6B22A20E}"/>
              </a:ext>
            </a:extLst>
          </p:cNvPr>
          <p:cNvSpPr/>
          <p:nvPr/>
        </p:nvSpPr>
        <p:spPr>
          <a:xfrm>
            <a:off x="3374321" y="2518143"/>
            <a:ext cx="2426404" cy="205102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8B552F-AD90-4B96-3E9B-B1FCC7534337}"/>
              </a:ext>
            </a:extLst>
          </p:cNvPr>
          <p:cNvSpPr txBox="1"/>
          <p:nvPr/>
        </p:nvSpPr>
        <p:spPr>
          <a:xfrm>
            <a:off x="3374321" y="2526796"/>
            <a:ext cx="18796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WEDSTRIJDEN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2182379-9F57-148C-F9D2-D9FB064CBBDC}"/>
              </a:ext>
            </a:extLst>
          </p:cNvPr>
          <p:cNvSpPr/>
          <p:nvPr/>
        </p:nvSpPr>
        <p:spPr>
          <a:xfrm>
            <a:off x="3518377" y="29938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C22085-4EB4-3227-027C-8FA296517BD8}"/>
              </a:ext>
            </a:extLst>
          </p:cNvPr>
          <p:cNvSpPr txBox="1"/>
          <p:nvPr/>
        </p:nvSpPr>
        <p:spPr>
          <a:xfrm>
            <a:off x="3559954" y="2845368"/>
            <a:ext cx="171002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/>
              <a:t>veld</a:t>
            </a:r>
          </a:p>
          <a:p>
            <a:r>
              <a:rPr lang="en-US" sz="1600" dirty="0"/>
              <a:t>thuis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 err="1"/>
              <a:t>uit</a:t>
            </a:r>
            <a:r>
              <a:rPr lang="en-US" sz="1600" dirty="0"/>
              <a:t> </a:t>
            </a:r>
            <a:r>
              <a:rPr lang="en-US" sz="1600" dirty="0" err="1"/>
              <a:t>kleedkamer</a:t>
            </a:r>
            <a:endParaRPr lang="en-US" sz="1600" dirty="0"/>
          </a:p>
          <a:p>
            <a:r>
              <a:rPr lang="en-US" sz="1600" dirty="0"/>
              <a:t>stand</a:t>
            </a:r>
          </a:p>
          <a:p>
            <a:br>
              <a:rPr lang="en-US" sz="1600" dirty="0"/>
            </a:br>
            <a:endParaRPr lang="en-US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41F68E-B07A-2B24-B559-2683097E2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773" y="119125"/>
            <a:ext cx="7474127" cy="1868532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EDBEF94-71A6-0D0E-2CAF-44084ECCA73A}"/>
              </a:ext>
            </a:extLst>
          </p:cNvPr>
          <p:cNvSpPr/>
          <p:nvPr/>
        </p:nvSpPr>
        <p:spPr>
          <a:xfrm>
            <a:off x="135821" y="2526796"/>
            <a:ext cx="1876952" cy="147370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5AC76DE-92DF-FE46-FC26-4E17B3D0326A}"/>
              </a:ext>
            </a:extLst>
          </p:cNvPr>
          <p:cNvSpPr txBox="1"/>
          <p:nvPr/>
        </p:nvSpPr>
        <p:spPr>
          <a:xfrm>
            <a:off x="135821" y="2535449"/>
            <a:ext cx="82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CLUB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1DE39B7-EF21-D34E-E8E6-070345DA935C}"/>
              </a:ext>
            </a:extLst>
          </p:cNvPr>
          <p:cNvSpPr/>
          <p:nvPr/>
        </p:nvSpPr>
        <p:spPr>
          <a:xfrm>
            <a:off x="279877" y="300254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630E2A-E2A8-CC2D-84DE-D154DF79BAFF}"/>
              </a:ext>
            </a:extLst>
          </p:cNvPr>
          <p:cNvSpPr txBox="1"/>
          <p:nvPr/>
        </p:nvSpPr>
        <p:spPr>
          <a:xfrm>
            <a:off x="321454" y="2854021"/>
            <a:ext cx="1597297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  <a:p>
            <a:r>
              <a:rPr lang="en-US" sz="1600" dirty="0" err="1"/>
              <a:t>plaats</a:t>
            </a:r>
            <a:endParaRPr lang="en-US" sz="1600" dirty="0"/>
          </a:p>
          <a:p>
            <a:r>
              <a:rPr lang="en-US" sz="1600" dirty="0" err="1"/>
              <a:t>contactpersoon</a:t>
            </a:r>
            <a:endParaRPr lang="en-US" sz="16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E32997A-F2B2-CE25-9C42-0EA884DC6938}"/>
              </a:ext>
            </a:extLst>
          </p:cNvPr>
          <p:cNvSpPr/>
          <p:nvPr/>
        </p:nvSpPr>
        <p:spPr>
          <a:xfrm>
            <a:off x="146249" y="4419664"/>
            <a:ext cx="1876952" cy="117191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873089-72AB-AB01-6B5C-0B0E705CE757}"/>
              </a:ext>
            </a:extLst>
          </p:cNvPr>
          <p:cNvSpPr txBox="1"/>
          <p:nvPr/>
        </p:nvSpPr>
        <p:spPr>
          <a:xfrm>
            <a:off x="146249" y="4428317"/>
            <a:ext cx="1011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ELFTAL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3497F56-0390-2947-94D2-B5BE587243BE}"/>
              </a:ext>
            </a:extLst>
          </p:cNvPr>
          <p:cNvSpPr/>
          <p:nvPr/>
        </p:nvSpPr>
        <p:spPr>
          <a:xfrm>
            <a:off x="290305" y="489541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C6463A2-B482-257F-ED42-04DB0B8A8BCA}"/>
              </a:ext>
            </a:extLst>
          </p:cNvPr>
          <p:cNvSpPr txBox="1"/>
          <p:nvPr/>
        </p:nvSpPr>
        <p:spPr>
          <a:xfrm>
            <a:off x="331882" y="4746889"/>
            <a:ext cx="129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volgnummer</a:t>
            </a:r>
            <a:endParaRPr lang="en-US" sz="16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729821BA-717E-4BB3-A622-2CE18454998B}"/>
              </a:ext>
            </a:extLst>
          </p:cNvPr>
          <p:cNvCxnSpPr>
            <a:cxnSpLocks/>
            <a:stCxn id="4" idx="1"/>
          </p:cNvCxnSpPr>
          <p:nvPr/>
        </p:nvCxnSpPr>
        <p:spPr>
          <a:xfrm rot="10800000" flipV="1">
            <a:off x="2023201" y="3543657"/>
            <a:ext cx="1351120" cy="128476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5F5BA12-7936-3E7F-8E87-CF864F3C983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012773" y="4266717"/>
            <a:ext cx="1351120" cy="1172057"/>
          </a:xfrm>
          <a:prstGeom prst="bentConnector3">
            <a:avLst>
              <a:gd name="adj1" fmla="val 28851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3B355EE5-D5F8-053E-878F-EBB31DD3CC94}"/>
              </a:ext>
            </a:extLst>
          </p:cNvPr>
          <p:cNvSpPr txBox="1"/>
          <p:nvPr/>
        </p:nvSpPr>
        <p:spPr>
          <a:xfrm>
            <a:off x="2836713" y="3275446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thuis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A6A54B-7C4E-53CA-8F93-7D24CA6E555F}"/>
              </a:ext>
            </a:extLst>
          </p:cNvPr>
          <p:cNvSpPr txBox="1"/>
          <p:nvPr/>
        </p:nvSpPr>
        <p:spPr>
          <a:xfrm>
            <a:off x="2992484" y="422698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uit</a:t>
            </a:r>
            <a:endParaRPr lang="en-US" sz="1400" i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03608603-B83E-FB8E-8ABB-AC2C1E888403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V="1">
            <a:off x="756643" y="4091582"/>
            <a:ext cx="419164" cy="2370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CD53B8E2-1D14-6379-7D06-1A10BE61EEBA}"/>
              </a:ext>
            </a:extLst>
          </p:cNvPr>
          <p:cNvSpPr/>
          <p:nvPr/>
        </p:nvSpPr>
        <p:spPr>
          <a:xfrm>
            <a:off x="7162273" y="2518143"/>
            <a:ext cx="2600852" cy="1473704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D935CEE-A632-C531-5E76-8FDF628BD1AC}"/>
              </a:ext>
            </a:extLst>
          </p:cNvPr>
          <p:cNvSpPr txBox="1"/>
          <p:nvPr/>
        </p:nvSpPr>
        <p:spPr>
          <a:xfrm>
            <a:off x="7162273" y="2526796"/>
            <a:ext cx="25337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SCHEIDSRECHTERS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9A04AFC-585C-C537-C20C-45B5C580DC65}"/>
              </a:ext>
            </a:extLst>
          </p:cNvPr>
          <p:cNvSpPr/>
          <p:nvPr/>
        </p:nvSpPr>
        <p:spPr>
          <a:xfrm>
            <a:off x="7306329" y="29938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7F6E8D7-CF9C-2834-F0E1-6B305AB53BBB}"/>
              </a:ext>
            </a:extLst>
          </p:cNvPr>
          <p:cNvSpPr txBox="1"/>
          <p:nvPr/>
        </p:nvSpPr>
        <p:spPr>
          <a:xfrm>
            <a:off x="7347906" y="2845368"/>
            <a:ext cx="1673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telefoonnummer</a:t>
            </a:r>
            <a:endParaRPr lang="en-US" sz="1600" dirty="0"/>
          </a:p>
          <a:p>
            <a:r>
              <a:rPr lang="en-US" sz="1600" dirty="0" err="1"/>
              <a:t>bevoegdheid</a:t>
            </a:r>
            <a:endParaRPr lang="en-US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1B64EDFE-EDBB-E7E8-ED09-4321F70A9060}"/>
              </a:ext>
            </a:extLst>
          </p:cNvPr>
          <p:cNvCxnSpPr>
            <a:cxnSpLocks/>
            <a:stCxn id="4" idx="3"/>
            <a:endCxn id="2" idx="1"/>
          </p:cNvCxnSpPr>
          <p:nvPr/>
        </p:nvCxnSpPr>
        <p:spPr>
          <a:xfrm flipV="1">
            <a:off x="5800725" y="3254995"/>
            <a:ext cx="1361548" cy="28866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B266703A-F08F-094F-D03C-E1B3E64BC447}"/>
              </a:ext>
            </a:extLst>
          </p:cNvPr>
          <p:cNvSpPr/>
          <p:nvPr/>
        </p:nvSpPr>
        <p:spPr>
          <a:xfrm>
            <a:off x="1352998" y="5894033"/>
            <a:ext cx="1876952" cy="84014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FB4DA2-15F9-2F44-5950-16D788E10755}"/>
              </a:ext>
            </a:extLst>
          </p:cNvPr>
          <p:cNvSpPr txBox="1"/>
          <p:nvPr/>
        </p:nvSpPr>
        <p:spPr>
          <a:xfrm>
            <a:off x="1352998" y="5886918"/>
            <a:ext cx="1543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CATEGORIE</a:t>
            </a:r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81E64FA2-35D8-A20C-54AC-2D90537C8793}"/>
              </a:ext>
            </a:extLst>
          </p:cNvPr>
          <p:cNvCxnSpPr/>
          <p:nvPr/>
        </p:nvCxnSpPr>
        <p:spPr>
          <a:xfrm>
            <a:off x="447675" y="5591579"/>
            <a:ext cx="905323" cy="786788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576FCD76-2E90-68BD-D9D9-C0785BB412F3}"/>
              </a:ext>
            </a:extLst>
          </p:cNvPr>
          <p:cNvCxnSpPr>
            <a:cxnSpLocks/>
            <a:stCxn id="4" idx="2"/>
            <a:endCxn id="30" idx="3"/>
          </p:cNvCxnSpPr>
          <p:nvPr/>
        </p:nvCxnSpPr>
        <p:spPr>
          <a:xfrm rot="5400000">
            <a:off x="3036271" y="4762852"/>
            <a:ext cx="1744932" cy="1357573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14F4B244-CD30-9326-EF70-B8C4E4EF22E1}"/>
              </a:ext>
            </a:extLst>
          </p:cNvPr>
          <p:cNvSpPr txBox="1"/>
          <p:nvPr/>
        </p:nvSpPr>
        <p:spPr>
          <a:xfrm>
            <a:off x="1476141" y="6173674"/>
            <a:ext cx="10823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label</a:t>
            </a:r>
          </a:p>
          <a:p>
            <a:r>
              <a:rPr lang="en-US" sz="1600" dirty="0" err="1"/>
              <a:t>speelduur</a:t>
            </a:r>
            <a:endParaRPr lang="en-US" sz="1600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73170DE-49E6-A9AC-DF50-F402905638ED}"/>
              </a:ext>
            </a:extLst>
          </p:cNvPr>
          <p:cNvSpPr/>
          <p:nvPr/>
        </p:nvSpPr>
        <p:spPr>
          <a:xfrm>
            <a:off x="7162273" y="4413217"/>
            <a:ext cx="2600852" cy="147370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7B2269B-19D1-2898-2952-46C7BBD158A0}"/>
              </a:ext>
            </a:extLst>
          </p:cNvPr>
          <p:cNvSpPr txBox="1"/>
          <p:nvPr/>
        </p:nvSpPr>
        <p:spPr>
          <a:xfrm>
            <a:off x="7162273" y="4421870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KLEEDKAMER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24C40C-7C18-E3D7-97F8-B139B3F3ACA7}"/>
              </a:ext>
            </a:extLst>
          </p:cNvPr>
          <p:cNvSpPr/>
          <p:nvPr/>
        </p:nvSpPr>
        <p:spPr>
          <a:xfrm>
            <a:off x="7306329" y="488896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4112D3-2989-A168-DAE0-2FDAB6F4FF2C}"/>
              </a:ext>
            </a:extLst>
          </p:cNvPr>
          <p:cNvSpPr txBox="1"/>
          <p:nvPr/>
        </p:nvSpPr>
        <p:spPr>
          <a:xfrm>
            <a:off x="7347906" y="4740442"/>
            <a:ext cx="14132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nummer</a:t>
            </a:r>
            <a:endParaRPr lang="en-US" sz="1600" dirty="0"/>
          </a:p>
          <a:p>
            <a:r>
              <a:rPr lang="en-US" sz="1600" dirty="0" err="1"/>
              <a:t>voorzieningen</a:t>
            </a:r>
            <a:endParaRPr lang="en-US" sz="1600" dirty="0"/>
          </a:p>
          <a:p>
            <a:r>
              <a:rPr lang="en-US" sz="1600" dirty="0" err="1"/>
              <a:t>capaciteit</a:t>
            </a:r>
            <a:endParaRPr lang="en-US" sz="1600" dirty="0"/>
          </a:p>
        </p:txBody>
      </p: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DE592B50-DA9E-9DA1-7812-59C2B76CB0AC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5800725" y="4152900"/>
            <a:ext cx="1361548" cy="469025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99F72FED-E891-81DD-2E0E-6BD070BF60E6}"/>
              </a:ext>
            </a:extLst>
          </p:cNvPr>
          <p:cNvCxnSpPr>
            <a:cxnSpLocks/>
          </p:cNvCxnSpPr>
          <p:nvPr/>
        </p:nvCxnSpPr>
        <p:spPr>
          <a:xfrm>
            <a:off x="5790643" y="4419664"/>
            <a:ext cx="1361548" cy="469025"/>
          </a:xfrm>
          <a:prstGeom prst="bentConnector3">
            <a:avLst>
              <a:gd name="adj1" fmla="val 28313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213C17B9-36DD-191F-3392-DCD4DE232C52}"/>
              </a:ext>
            </a:extLst>
          </p:cNvPr>
          <p:cNvSpPr txBox="1"/>
          <p:nvPr/>
        </p:nvSpPr>
        <p:spPr>
          <a:xfrm>
            <a:off x="5765817" y="3859453"/>
            <a:ext cx="567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thuis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84320B5-ADE1-093B-277A-B982056D2E55}"/>
              </a:ext>
            </a:extLst>
          </p:cNvPr>
          <p:cNvSpPr txBox="1"/>
          <p:nvPr/>
        </p:nvSpPr>
        <p:spPr>
          <a:xfrm>
            <a:off x="5759097" y="4365449"/>
            <a:ext cx="38183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/>
              <a:t>uit</a:t>
            </a:r>
            <a:endParaRPr lang="en-US" sz="1400" i="1" dirty="0"/>
          </a:p>
        </p:txBody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699DD80D-1C02-3D3F-472C-DD6DE8F2811F}"/>
              </a:ext>
            </a:extLst>
          </p:cNvPr>
          <p:cNvCxnSpPr/>
          <p:nvPr/>
        </p:nvCxnSpPr>
        <p:spPr>
          <a:xfrm>
            <a:off x="3601531" y="3543657"/>
            <a:ext cx="16574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1E6B5DC-B85D-A2E0-8E62-BE03DCA23759}"/>
              </a:ext>
            </a:extLst>
          </p:cNvPr>
          <p:cNvCxnSpPr/>
          <p:nvPr/>
        </p:nvCxnSpPr>
        <p:spPr>
          <a:xfrm>
            <a:off x="3612520" y="3753309"/>
            <a:ext cx="165745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524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2" grpId="0"/>
      <p:bldP spid="44" grpId="0"/>
      <p:bldP spid="50" grpId="0"/>
      <p:bldP spid="5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5AED-5FC7-763A-7331-4AED9731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Gids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5FCBB-0883-6E17-5C58-CCA26C39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F0EDA-0030-7185-2F89-046D90B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27906"/>
            <a:ext cx="10909300" cy="5617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5931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5AED-5FC7-763A-7331-4AED9731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Gids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5FCBB-0883-6E17-5C58-CCA26C39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</a:t>
            </a:r>
          </a:p>
          <a:p>
            <a:pPr lvl="1"/>
            <a:r>
              <a:rPr lang="en-US" dirty="0"/>
              <a:t>naam</a:t>
            </a:r>
          </a:p>
          <a:p>
            <a:pPr lvl="1"/>
            <a:r>
              <a:rPr lang="en-US" dirty="0" err="1"/>
              <a:t>begintijd</a:t>
            </a:r>
            <a:r>
              <a:rPr lang="en-US" dirty="0"/>
              <a:t>, </a:t>
            </a:r>
            <a:r>
              <a:rPr lang="en-US" dirty="0" err="1"/>
              <a:t>eindtijd</a:t>
            </a:r>
            <a:endParaRPr lang="en-US" dirty="0"/>
          </a:p>
          <a:p>
            <a:r>
              <a:rPr lang="en-US" dirty="0" err="1"/>
              <a:t>Zender</a:t>
            </a:r>
            <a:endParaRPr lang="en-US" dirty="0"/>
          </a:p>
          <a:p>
            <a:pPr lvl="1"/>
            <a:r>
              <a:rPr lang="en-US" dirty="0"/>
              <a:t>naam, logo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F0EDA-0030-7185-2F89-046D90B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365125"/>
            <a:ext cx="7581900" cy="390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881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5AED-5FC7-763A-7331-4AED9731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Gids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5FCBB-0883-6E17-5C58-CCA26C39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</a:t>
            </a:r>
          </a:p>
          <a:p>
            <a:pPr lvl="1"/>
            <a:r>
              <a:rPr lang="en-US" dirty="0"/>
              <a:t>naam</a:t>
            </a:r>
          </a:p>
          <a:p>
            <a:pPr lvl="1"/>
            <a:r>
              <a:rPr lang="en-US" dirty="0" err="1"/>
              <a:t>begintijd</a:t>
            </a:r>
            <a:r>
              <a:rPr lang="en-US" dirty="0"/>
              <a:t>, </a:t>
            </a:r>
            <a:r>
              <a:rPr lang="en-US" dirty="0" err="1"/>
              <a:t>eindtijd</a:t>
            </a:r>
            <a:endParaRPr lang="en-US" dirty="0"/>
          </a:p>
          <a:p>
            <a:r>
              <a:rPr lang="en-US" dirty="0" err="1"/>
              <a:t>Zender</a:t>
            </a:r>
            <a:endParaRPr lang="en-US" dirty="0"/>
          </a:p>
          <a:p>
            <a:pPr lvl="1"/>
            <a:r>
              <a:rPr lang="en-US" dirty="0"/>
              <a:t>naam, logo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F0EDA-0030-7185-2F89-046D90B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365125"/>
            <a:ext cx="4552950" cy="23446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BAF0F7-7905-EA6F-DA1B-8179A6D36B55}"/>
              </a:ext>
            </a:extLst>
          </p:cNvPr>
          <p:cNvSpPr/>
          <p:nvPr/>
        </p:nvSpPr>
        <p:spPr>
          <a:xfrm>
            <a:off x="3533745" y="4526715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83B3B-C802-FCF7-B3A9-B1A54BC2ADC8}"/>
              </a:ext>
            </a:extLst>
          </p:cNvPr>
          <p:cNvSpPr txBox="1"/>
          <p:nvPr/>
        </p:nvSpPr>
        <p:spPr>
          <a:xfrm>
            <a:off x="3533744" y="452195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ZENDER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C6A44-5E20-DCD3-1374-3EA285244749}"/>
              </a:ext>
            </a:extLst>
          </p:cNvPr>
          <p:cNvSpPr/>
          <p:nvPr/>
        </p:nvSpPr>
        <p:spPr>
          <a:xfrm>
            <a:off x="7041446" y="3708768"/>
            <a:ext cx="1883469" cy="1220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55A67-446C-F168-B6E7-E0F4EA771E4D}"/>
              </a:ext>
            </a:extLst>
          </p:cNvPr>
          <p:cNvSpPr txBox="1"/>
          <p:nvPr/>
        </p:nvSpPr>
        <p:spPr>
          <a:xfrm>
            <a:off x="7041446" y="3717421"/>
            <a:ext cx="177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PROGRAMMA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A28F60-00F5-50D7-D6C1-E3615F744E24}"/>
              </a:ext>
            </a:extLst>
          </p:cNvPr>
          <p:cNvSpPr/>
          <p:nvPr/>
        </p:nvSpPr>
        <p:spPr>
          <a:xfrm>
            <a:off x="7185502" y="418451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2F6C54-602D-4A6A-6F03-C5E251E8D414}"/>
              </a:ext>
            </a:extLst>
          </p:cNvPr>
          <p:cNvSpPr/>
          <p:nvPr/>
        </p:nvSpPr>
        <p:spPr>
          <a:xfrm>
            <a:off x="5060426" y="535943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F37EB9F-C5CA-71CE-13EB-4BCE08716BD2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 flipV="1">
            <a:off x="5470830" y="4621335"/>
            <a:ext cx="1570621" cy="6212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F3F258-65BF-85EB-B543-41C1837DF01D}"/>
              </a:ext>
            </a:extLst>
          </p:cNvPr>
          <p:cNvSpPr txBox="1"/>
          <p:nvPr/>
        </p:nvSpPr>
        <p:spPr>
          <a:xfrm>
            <a:off x="3570902" y="488792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8D908-D605-5953-E890-A5A9FF9315F4}"/>
              </a:ext>
            </a:extLst>
          </p:cNvPr>
          <p:cNvSpPr txBox="1"/>
          <p:nvPr/>
        </p:nvSpPr>
        <p:spPr>
          <a:xfrm>
            <a:off x="7227079" y="4035993"/>
            <a:ext cx="950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 err="1"/>
              <a:t>eindtijd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4469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is?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E198B-6752-8A98-F3F7-E43A8A651310}"/>
              </a:ext>
            </a:extLst>
          </p:cNvPr>
          <p:cNvSpPr txBox="1"/>
          <p:nvPr/>
        </p:nvSpPr>
        <p:spPr>
          <a:xfrm>
            <a:off x="2245259" y="1723879"/>
            <a:ext cx="247183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11 + 11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67E34-7BAF-19EC-4551-1E8713CC0379}"/>
              </a:ext>
            </a:extLst>
          </p:cNvPr>
          <p:cNvSpPr txBox="1"/>
          <p:nvPr/>
        </p:nvSpPr>
        <p:spPr>
          <a:xfrm>
            <a:off x="5188642" y="1721867"/>
            <a:ext cx="657231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74842-E71B-D8A6-CEC7-41749E545ABF}"/>
              </a:ext>
            </a:extLst>
          </p:cNvPr>
          <p:cNvSpPr txBox="1"/>
          <p:nvPr/>
        </p:nvSpPr>
        <p:spPr>
          <a:xfrm>
            <a:off x="2255319" y="3001415"/>
            <a:ext cx="358271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800" dirty="0"/>
              <a:t>11 + 11 = 110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40005-E81C-A391-4257-01AEEC07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0068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5AED-5FC7-763A-7331-4AED9731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Gids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5FCBB-0883-6E17-5C58-CCA26C39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Programma</a:t>
            </a:r>
          </a:p>
          <a:p>
            <a:pPr lvl="1"/>
            <a:r>
              <a:rPr lang="en-US" dirty="0"/>
              <a:t>naam</a:t>
            </a:r>
          </a:p>
          <a:p>
            <a:pPr lvl="1"/>
            <a:r>
              <a:rPr lang="en-US" dirty="0" err="1"/>
              <a:t>begintijd</a:t>
            </a:r>
            <a:r>
              <a:rPr lang="en-US" dirty="0"/>
              <a:t>, </a:t>
            </a:r>
            <a:r>
              <a:rPr lang="en-US" dirty="0" err="1"/>
              <a:t>eindtijd</a:t>
            </a:r>
            <a:endParaRPr lang="en-US" dirty="0"/>
          </a:p>
          <a:p>
            <a:r>
              <a:rPr lang="en-US" dirty="0" err="1"/>
              <a:t>Zender</a:t>
            </a:r>
            <a:endParaRPr lang="en-US" dirty="0"/>
          </a:p>
          <a:p>
            <a:pPr lvl="1"/>
            <a:r>
              <a:rPr lang="en-US" dirty="0"/>
              <a:t>naam, logo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F0EDA-0030-7185-2F89-046D90B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300" y="365125"/>
            <a:ext cx="7581900" cy="39044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98991-F87B-2D19-4EA0-29408A1177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096" y="4077230"/>
            <a:ext cx="10870404" cy="2415645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14560EC-723A-F6B7-D64D-5EDA31B35E6A}"/>
              </a:ext>
            </a:extLst>
          </p:cNvPr>
          <p:cNvCxnSpPr>
            <a:cxnSpLocks/>
          </p:cNvCxnSpPr>
          <p:nvPr/>
        </p:nvCxnSpPr>
        <p:spPr>
          <a:xfrm flipH="1">
            <a:off x="6949440" y="1358900"/>
            <a:ext cx="1099185" cy="3045563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721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4F48D6D8-574A-EA47-308F-B4A23FC705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C724BFD6-0924-3716-3B11-CCFEC1EF4784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Programma</a:t>
            </a:r>
          </a:p>
          <a:p>
            <a:pPr lvl="1"/>
            <a:r>
              <a:rPr lang="en-US" dirty="0"/>
              <a:t>naam</a:t>
            </a:r>
          </a:p>
          <a:p>
            <a:pPr lvl="1"/>
            <a:r>
              <a:rPr lang="en-US" dirty="0" err="1"/>
              <a:t>begintijd</a:t>
            </a:r>
            <a:r>
              <a:rPr lang="en-US" dirty="0"/>
              <a:t>, </a:t>
            </a:r>
            <a:r>
              <a:rPr lang="en-US" dirty="0" err="1"/>
              <a:t>eindtijd</a:t>
            </a:r>
            <a:endParaRPr lang="en-US" dirty="0"/>
          </a:p>
          <a:p>
            <a:pPr lvl="1"/>
            <a:r>
              <a:rPr lang="en-US" dirty="0" err="1"/>
              <a:t>seizoen</a:t>
            </a:r>
            <a:r>
              <a:rPr lang="en-US" dirty="0"/>
              <a:t>, </a:t>
            </a:r>
            <a:r>
              <a:rPr lang="en-US" dirty="0" err="1"/>
              <a:t>aflevering</a:t>
            </a:r>
            <a:endParaRPr lang="en-US" dirty="0"/>
          </a:p>
          <a:p>
            <a:pPr lvl="1"/>
            <a:r>
              <a:rPr lang="en-US" dirty="0"/>
              <a:t>genre, </a:t>
            </a:r>
            <a:r>
              <a:rPr lang="en-US" dirty="0" err="1"/>
              <a:t>kijkwijzer</a:t>
            </a:r>
            <a:r>
              <a:rPr lang="en-US" dirty="0"/>
              <a:t>, </a:t>
            </a:r>
            <a:r>
              <a:rPr lang="en-US" dirty="0" err="1"/>
              <a:t>presentatoren</a:t>
            </a:r>
            <a:r>
              <a:rPr lang="en-US" dirty="0"/>
              <a:t>/</a:t>
            </a:r>
            <a:r>
              <a:rPr lang="en-US" dirty="0" err="1"/>
              <a:t>acteurs</a:t>
            </a:r>
            <a:endParaRPr lang="en-US" dirty="0"/>
          </a:p>
          <a:p>
            <a:r>
              <a:rPr lang="en-US" dirty="0"/>
              <a:t>Serie / Show</a:t>
            </a:r>
          </a:p>
          <a:p>
            <a:pPr lvl="1"/>
            <a:r>
              <a:rPr lang="en-US" dirty="0"/>
              <a:t>naam</a:t>
            </a:r>
          </a:p>
          <a:p>
            <a:pPr lvl="1"/>
            <a:r>
              <a:rPr lang="en-US" dirty="0" err="1"/>
              <a:t>omschrijving</a:t>
            </a:r>
            <a:endParaRPr lang="en-US" dirty="0"/>
          </a:p>
          <a:p>
            <a:pPr lvl="1"/>
            <a:r>
              <a:rPr lang="en-US" dirty="0" err="1"/>
              <a:t>schrijver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regisseur, </a:t>
            </a:r>
            <a:r>
              <a:rPr lang="en-US" dirty="0" err="1"/>
              <a:t>bedenker</a:t>
            </a:r>
            <a:endParaRPr lang="en-US" dirty="0"/>
          </a:p>
          <a:p>
            <a:r>
              <a:rPr lang="en-US" dirty="0" err="1"/>
              <a:t>Zender</a:t>
            </a:r>
            <a:endParaRPr lang="en-US" dirty="0"/>
          </a:p>
          <a:p>
            <a:pPr lvl="1"/>
            <a:r>
              <a:rPr lang="en-US" dirty="0"/>
              <a:t>naam, logo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EE5AED-5FC7-763A-7331-4AED9731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Gids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F0EDA-0030-7185-2F89-046D90B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365125"/>
            <a:ext cx="4552950" cy="234460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D7C6A44-5E20-DCD3-1374-3EA285244749}"/>
              </a:ext>
            </a:extLst>
          </p:cNvPr>
          <p:cNvSpPr/>
          <p:nvPr/>
        </p:nvSpPr>
        <p:spPr>
          <a:xfrm>
            <a:off x="7041446" y="3708768"/>
            <a:ext cx="1883469" cy="122055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55A67-446C-F168-B6E7-E0F4EA771E4D}"/>
              </a:ext>
            </a:extLst>
          </p:cNvPr>
          <p:cNvSpPr txBox="1"/>
          <p:nvPr/>
        </p:nvSpPr>
        <p:spPr>
          <a:xfrm>
            <a:off x="7041446" y="3717421"/>
            <a:ext cx="177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PROGRAMMA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A28F60-00F5-50D7-D6C1-E3615F744E24}"/>
              </a:ext>
            </a:extLst>
          </p:cNvPr>
          <p:cNvSpPr/>
          <p:nvPr/>
        </p:nvSpPr>
        <p:spPr>
          <a:xfrm>
            <a:off x="7185502" y="418451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2F6C54-602D-4A6A-6F03-C5E251E8D414}"/>
              </a:ext>
            </a:extLst>
          </p:cNvPr>
          <p:cNvSpPr/>
          <p:nvPr/>
        </p:nvSpPr>
        <p:spPr>
          <a:xfrm>
            <a:off x="5060426" y="535943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F37EB9F-C5CA-71CE-13EB-4BCE08716BD2}"/>
              </a:ext>
            </a:extLst>
          </p:cNvPr>
          <p:cNvCxnSpPr>
            <a:cxnSpLocks/>
          </p:cNvCxnSpPr>
          <p:nvPr/>
        </p:nvCxnSpPr>
        <p:spPr>
          <a:xfrm rot="10800000" flipV="1">
            <a:off x="5470830" y="4621335"/>
            <a:ext cx="1570621" cy="6212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D98D908-D605-5953-E890-A5A9FF9315F4}"/>
              </a:ext>
            </a:extLst>
          </p:cNvPr>
          <p:cNvSpPr txBox="1"/>
          <p:nvPr/>
        </p:nvSpPr>
        <p:spPr>
          <a:xfrm>
            <a:off x="7227079" y="4035993"/>
            <a:ext cx="950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 err="1"/>
              <a:t>eindtijd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831B63-602B-2EFE-FED6-3AAB1770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80" y="1838713"/>
            <a:ext cx="2439870" cy="866387"/>
          </a:xfrm>
          <a:prstGeom prst="rect">
            <a:avLst/>
          </a:prstGeom>
        </p:spPr>
      </p:pic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6F2F993-1B2A-6830-9C87-F1F563B79BF8}"/>
              </a:ext>
            </a:extLst>
          </p:cNvPr>
          <p:cNvCxnSpPr>
            <a:cxnSpLocks/>
          </p:cNvCxnSpPr>
          <p:nvPr/>
        </p:nvCxnSpPr>
        <p:spPr>
          <a:xfrm flipV="1">
            <a:off x="3514725" y="2709728"/>
            <a:ext cx="857250" cy="50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790EC840-C882-3667-A6C1-BE30F542D781}"/>
              </a:ext>
            </a:extLst>
          </p:cNvPr>
          <p:cNvSpPr/>
          <p:nvPr/>
        </p:nvSpPr>
        <p:spPr>
          <a:xfrm>
            <a:off x="4152899" y="4526715"/>
            <a:ext cx="1317929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83B3B-C802-FCF7-B3A9-B1A54BC2ADC8}"/>
              </a:ext>
            </a:extLst>
          </p:cNvPr>
          <p:cNvSpPr txBox="1"/>
          <p:nvPr/>
        </p:nvSpPr>
        <p:spPr>
          <a:xfrm>
            <a:off x="4152869" y="452195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ZENDER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F3F258-65BF-85EB-B543-41C1837DF01D}"/>
              </a:ext>
            </a:extLst>
          </p:cNvPr>
          <p:cNvSpPr txBox="1"/>
          <p:nvPr/>
        </p:nvSpPr>
        <p:spPr>
          <a:xfrm>
            <a:off x="4190027" y="488792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AEB06C9-83FD-B341-613F-FABB2CD27D3A}"/>
              </a:ext>
            </a:extLst>
          </p:cNvPr>
          <p:cNvSpPr/>
          <p:nvPr/>
        </p:nvSpPr>
        <p:spPr>
          <a:xfrm>
            <a:off x="1200150" y="2819400"/>
            <a:ext cx="5267325" cy="6881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FB8E0C1-7BA6-BA04-8C44-91B31DC33624}"/>
              </a:ext>
            </a:extLst>
          </p:cNvPr>
          <p:cNvSpPr/>
          <p:nvPr/>
        </p:nvSpPr>
        <p:spPr>
          <a:xfrm>
            <a:off x="1140555" y="3634832"/>
            <a:ext cx="2898945" cy="16077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394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5AED-5FC7-763A-7331-4AED9731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Gids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5FCBB-0883-6E17-5C58-CCA26C399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Programma</a:t>
            </a:r>
          </a:p>
          <a:p>
            <a:pPr lvl="1"/>
            <a:r>
              <a:rPr lang="en-US" dirty="0"/>
              <a:t>naam</a:t>
            </a:r>
          </a:p>
          <a:p>
            <a:pPr lvl="1"/>
            <a:r>
              <a:rPr lang="en-US" dirty="0" err="1"/>
              <a:t>begintijd</a:t>
            </a:r>
            <a:r>
              <a:rPr lang="en-US" dirty="0"/>
              <a:t>, </a:t>
            </a:r>
            <a:r>
              <a:rPr lang="en-US" dirty="0" err="1"/>
              <a:t>eindtijd</a:t>
            </a:r>
            <a:endParaRPr lang="en-US" dirty="0"/>
          </a:p>
          <a:p>
            <a:pPr lvl="1"/>
            <a:r>
              <a:rPr lang="en-US" dirty="0" err="1"/>
              <a:t>seizoen</a:t>
            </a:r>
            <a:r>
              <a:rPr lang="en-US" dirty="0"/>
              <a:t>, </a:t>
            </a:r>
            <a:r>
              <a:rPr lang="en-US" dirty="0" err="1"/>
              <a:t>aflevering</a:t>
            </a:r>
            <a:endParaRPr lang="en-US" dirty="0"/>
          </a:p>
          <a:p>
            <a:pPr lvl="1"/>
            <a:r>
              <a:rPr lang="en-US" dirty="0"/>
              <a:t>genre, </a:t>
            </a:r>
            <a:r>
              <a:rPr lang="en-US" dirty="0" err="1"/>
              <a:t>kijkwijzer</a:t>
            </a:r>
            <a:r>
              <a:rPr lang="en-US" dirty="0"/>
              <a:t>, </a:t>
            </a:r>
            <a:r>
              <a:rPr lang="en-US" dirty="0" err="1"/>
              <a:t>presentatoren</a:t>
            </a:r>
            <a:r>
              <a:rPr lang="en-US" dirty="0"/>
              <a:t>/</a:t>
            </a:r>
            <a:r>
              <a:rPr lang="en-US" dirty="0" err="1"/>
              <a:t>acteurs</a:t>
            </a:r>
            <a:endParaRPr lang="en-US" dirty="0"/>
          </a:p>
          <a:p>
            <a:r>
              <a:rPr lang="en-US" dirty="0"/>
              <a:t>Serie / Show</a:t>
            </a:r>
          </a:p>
          <a:p>
            <a:pPr lvl="1"/>
            <a:r>
              <a:rPr lang="en-US" dirty="0"/>
              <a:t>naam</a:t>
            </a:r>
          </a:p>
          <a:p>
            <a:pPr lvl="1"/>
            <a:r>
              <a:rPr lang="en-US" dirty="0" err="1"/>
              <a:t>omschrijving</a:t>
            </a:r>
            <a:endParaRPr lang="en-US" dirty="0"/>
          </a:p>
          <a:p>
            <a:pPr lvl="1"/>
            <a:r>
              <a:rPr lang="en-US" dirty="0" err="1"/>
              <a:t>schrijver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regisseur, </a:t>
            </a:r>
            <a:r>
              <a:rPr lang="en-US" dirty="0" err="1"/>
              <a:t>bedenker</a:t>
            </a:r>
            <a:endParaRPr lang="en-US" dirty="0"/>
          </a:p>
          <a:p>
            <a:r>
              <a:rPr lang="en-US" dirty="0" err="1"/>
              <a:t>Zender</a:t>
            </a:r>
            <a:endParaRPr lang="en-US" dirty="0"/>
          </a:p>
          <a:p>
            <a:pPr lvl="1"/>
            <a:r>
              <a:rPr lang="en-US" dirty="0"/>
              <a:t>naam, logo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F0EDA-0030-7185-2F89-046D90B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365125"/>
            <a:ext cx="4552950" cy="23446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BAF0F7-7905-EA6F-DA1B-8179A6D36B55}"/>
              </a:ext>
            </a:extLst>
          </p:cNvPr>
          <p:cNvSpPr/>
          <p:nvPr/>
        </p:nvSpPr>
        <p:spPr>
          <a:xfrm>
            <a:off x="4152899" y="4526715"/>
            <a:ext cx="1317929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83B3B-C802-FCF7-B3A9-B1A54BC2ADC8}"/>
              </a:ext>
            </a:extLst>
          </p:cNvPr>
          <p:cNvSpPr txBox="1"/>
          <p:nvPr/>
        </p:nvSpPr>
        <p:spPr>
          <a:xfrm>
            <a:off x="4133819" y="452195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ZENDER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C6A44-5E20-DCD3-1374-3EA285244749}"/>
              </a:ext>
            </a:extLst>
          </p:cNvPr>
          <p:cNvSpPr/>
          <p:nvPr/>
        </p:nvSpPr>
        <p:spPr>
          <a:xfrm>
            <a:off x="6650921" y="3708767"/>
            <a:ext cx="2483554" cy="26355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55A67-446C-F168-B6E7-E0F4EA771E4D}"/>
              </a:ext>
            </a:extLst>
          </p:cNvPr>
          <p:cNvSpPr txBox="1"/>
          <p:nvPr/>
        </p:nvSpPr>
        <p:spPr>
          <a:xfrm>
            <a:off x="6650921" y="3717421"/>
            <a:ext cx="177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PROGRAMMA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A28F60-00F5-50D7-D6C1-E3615F744E24}"/>
              </a:ext>
            </a:extLst>
          </p:cNvPr>
          <p:cNvSpPr/>
          <p:nvPr/>
        </p:nvSpPr>
        <p:spPr>
          <a:xfrm>
            <a:off x="6794977" y="418451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2F6C54-602D-4A6A-6F03-C5E251E8D414}"/>
              </a:ext>
            </a:extLst>
          </p:cNvPr>
          <p:cNvSpPr/>
          <p:nvPr/>
        </p:nvSpPr>
        <p:spPr>
          <a:xfrm>
            <a:off x="5660501" y="535943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F37EB9F-C5CA-71CE-13EB-4BCE08716BD2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 flipV="1">
            <a:off x="5470829" y="4521947"/>
            <a:ext cx="1149677" cy="72066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F3F258-65BF-85EB-B543-41C1837DF01D}"/>
              </a:ext>
            </a:extLst>
          </p:cNvPr>
          <p:cNvSpPr txBox="1"/>
          <p:nvPr/>
        </p:nvSpPr>
        <p:spPr>
          <a:xfrm>
            <a:off x="4170977" y="488792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8D908-D605-5953-E890-A5A9FF9315F4}"/>
              </a:ext>
            </a:extLst>
          </p:cNvPr>
          <p:cNvSpPr txBox="1"/>
          <p:nvPr/>
        </p:nvSpPr>
        <p:spPr>
          <a:xfrm>
            <a:off x="6836554" y="4035993"/>
            <a:ext cx="21577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 err="1"/>
              <a:t>eindtijd</a:t>
            </a:r>
            <a:endParaRPr lang="en-US" sz="1600" dirty="0"/>
          </a:p>
          <a:p>
            <a:r>
              <a:rPr lang="en-US" sz="1600" dirty="0" err="1"/>
              <a:t>seizoen</a:t>
            </a:r>
            <a:endParaRPr lang="en-US" sz="1600" dirty="0"/>
          </a:p>
          <a:p>
            <a:r>
              <a:rPr lang="en-US" sz="1600" dirty="0" err="1"/>
              <a:t>aflevering</a:t>
            </a:r>
            <a:endParaRPr lang="en-US" sz="1600" dirty="0"/>
          </a:p>
          <a:p>
            <a:r>
              <a:rPr lang="en-US" sz="1600" dirty="0"/>
              <a:t>genre</a:t>
            </a:r>
          </a:p>
          <a:p>
            <a:r>
              <a:rPr lang="en-US" sz="1600" dirty="0" err="1"/>
              <a:t>kijkwijzer</a:t>
            </a:r>
            <a:endParaRPr lang="en-US" sz="1600" dirty="0"/>
          </a:p>
          <a:p>
            <a:r>
              <a:rPr lang="en-US" sz="1600" dirty="0" err="1"/>
              <a:t>omschrijving</a:t>
            </a:r>
            <a:endParaRPr lang="en-US" sz="1600" dirty="0"/>
          </a:p>
          <a:p>
            <a:r>
              <a:rPr lang="en-US" sz="1600" dirty="0" err="1"/>
              <a:t>presentatoren</a:t>
            </a:r>
            <a:r>
              <a:rPr lang="en-US" sz="1600" dirty="0"/>
              <a:t>/</a:t>
            </a:r>
            <a:r>
              <a:rPr lang="en-US" sz="1600" dirty="0" err="1"/>
              <a:t>acteurs</a:t>
            </a:r>
            <a:endParaRPr lang="en-US" sz="1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4831B63-602B-2EFE-FED6-3AAB1770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980" y="1838713"/>
            <a:ext cx="2439870" cy="866387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03EC1B7-7277-7C44-FC3B-F59B0B55F26A}"/>
              </a:ext>
            </a:extLst>
          </p:cNvPr>
          <p:cNvCxnSpPr>
            <a:cxnSpLocks/>
          </p:cNvCxnSpPr>
          <p:nvPr/>
        </p:nvCxnSpPr>
        <p:spPr>
          <a:xfrm flipV="1">
            <a:off x="3514725" y="2709728"/>
            <a:ext cx="857250" cy="50972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45E86-4B56-193A-1A27-3E2916AFBEB6}"/>
              </a:ext>
            </a:extLst>
          </p:cNvPr>
          <p:cNvSpPr/>
          <p:nvPr/>
        </p:nvSpPr>
        <p:spPr>
          <a:xfrm>
            <a:off x="9987759" y="4206166"/>
            <a:ext cx="1937084" cy="14317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2CEF3-A6CC-AF92-B854-0A61C5B2A6CD}"/>
              </a:ext>
            </a:extLst>
          </p:cNvPr>
          <p:cNvSpPr txBox="1"/>
          <p:nvPr/>
        </p:nvSpPr>
        <p:spPr>
          <a:xfrm>
            <a:off x="9987758" y="4201403"/>
            <a:ext cx="953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SHOW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93486D-4620-CBDE-9DA1-FD25E9CBD59F}"/>
              </a:ext>
            </a:extLst>
          </p:cNvPr>
          <p:cNvSpPr/>
          <p:nvPr/>
        </p:nvSpPr>
        <p:spPr>
          <a:xfrm>
            <a:off x="11514440" y="503888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F40231-F8BE-2410-1961-7953C5A5DBB7}"/>
              </a:ext>
            </a:extLst>
          </p:cNvPr>
          <p:cNvSpPr txBox="1"/>
          <p:nvPr/>
        </p:nvSpPr>
        <p:spPr>
          <a:xfrm>
            <a:off x="10024916" y="4567373"/>
            <a:ext cx="1892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omschrijving</a:t>
            </a:r>
            <a:endParaRPr lang="en-US" sz="1600" dirty="0"/>
          </a:p>
          <a:p>
            <a:r>
              <a:rPr lang="en-US" sz="1600" dirty="0" err="1"/>
              <a:t>bedenker</a:t>
            </a:r>
            <a:r>
              <a:rPr lang="en-US" sz="1600" dirty="0"/>
              <a:t> / creator</a:t>
            </a:r>
          </a:p>
          <a:p>
            <a:r>
              <a:rPr lang="en-US" sz="1600" dirty="0"/>
              <a:t>regisseur, producer</a:t>
            </a:r>
          </a:p>
          <a:p>
            <a:endParaRPr lang="en-US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D6D1002-676C-741B-E3E5-DD6ADE213BC3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9134476" y="4722006"/>
            <a:ext cx="871865" cy="30453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7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E5AED-5FC7-763A-7331-4AED9731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TV Gids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F0EDA-0030-7185-2F89-046D90B10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0" y="365125"/>
            <a:ext cx="4552950" cy="234460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5BAF0F7-7905-EA6F-DA1B-8179A6D36B55}"/>
              </a:ext>
            </a:extLst>
          </p:cNvPr>
          <p:cNvSpPr/>
          <p:nvPr/>
        </p:nvSpPr>
        <p:spPr>
          <a:xfrm>
            <a:off x="1657349" y="3155115"/>
            <a:ext cx="1317929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83B3B-C802-FCF7-B3A9-B1A54BC2ADC8}"/>
              </a:ext>
            </a:extLst>
          </p:cNvPr>
          <p:cNvSpPr txBox="1"/>
          <p:nvPr/>
        </p:nvSpPr>
        <p:spPr>
          <a:xfrm>
            <a:off x="1638269" y="3150352"/>
            <a:ext cx="11496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ZENDER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7C6A44-5E20-DCD3-1374-3EA285244749}"/>
              </a:ext>
            </a:extLst>
          </p:cNvPr>
          <p:cNvSpPr/>
          <p:nvPr/>
        </p:nvSpPr>
        <p:spPr>
          <a:xfrm>
            <a:off x="4155371" y="2337167"/>
            <a:ext cx="2483554" cy="26355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A655A67-446C-F168-B6E7-E0F4EA771E4D}"/>
              </a:ext>
            </a:extLst>
          </p:cNvPr>
          <p:cNvSpPr txBox="1"/>
          <p:nvPr/>
        </p:nvSpPr>
        <p:spPr>
          <a:xfrm>
            <a:off x="4155371" y="2345821"/>
            <a:ext cx="17701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PROGRAMMA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1A28F60-00F5-50D7-D6C1-E3615F744E24}"/>
              </a:ext>
            </a:extLst>
          </p:cNvPr>
          <p:cNvSpPr/>
          <p:nvPr/>
        </p:nvSpPr>
        <p:spPr>
          <a:xfrm>
            <a:off x="4299427" y="281291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F2F6C54-602D-4A6A-6F03-C5E251E8D414}"/>
              </a:ext>
            </a:extLst>
          </p:cNvPr>
          <p:cNvSpPr/>
          <p:nvPr/>
        </p:nvSpPr>
        <p:spPr>
          <a:xfrm>
            <a:off x="3164951" y="398783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6F37EB9F-C5CA-71CE-13EB-4BCE08716BD2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 flipV="1">
            <a:off x="2975279" y="3150347"/>
            <a:ext cx="1149677" cy="72066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5F3F258-65BF-85EB-B543-41C1837DF01D}"/>
              </a:ext>
            </a:extLst>
          </p:cNvPr>
          <p:cNvSpPr txBox="1"/>
          <p:nvPr/>
        </p:nvSpPr>
        <p:spPr>
          <a:xfrm>
            <a:off x="1675427" y="3516322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98D908-D605-5953-E890-A5A9FF9315F4}"/>
              </a:ext>
            </a:extLst>
          </p:cNvPr>
          <p:cNvSpPr txBox="1"/>
          <p:nvPr/>
        </p:nvSpPr>
        <p:spPr>
          <a:xfrm>
            <a:off x="4341004" y="2664393"/>
            <a:ext cx="2157770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 err="1"/>
              <a:t>eindtijd</a:t>
            </a:r>
            <a:endParaRPr lang="en-US" sz="1600" dirty="0"/>
          </a:p>
          <a:p>
            <a:r>
              <a:rPr lang="en-US" sz="1600" dirty="0" err="1"/>
              <a:t>seizoen</a:t>
            </a:r>
            <a:endParaRPr lang="en-US" sz="1600" dirty="0"/>
          </a:p>
          <a:p>
            <a:r>
              <a:rPr lang="en-US" sz="1600" dirty="0" err="1"/>
              <a:t>aflevering</a:t>
            </a:r>
            <a:endParaRPr lang="en-US" sz="1600" dirty="0"/>
          </a:p>
          <a:p>
            <a:r>
              <a:rPr lang="en-US" sz="1600" dirty="0"/>
              <a:t>genre</a:t>
            </a:r>
          </a:p>
          <a:p>
            <a:r>
              <a:rPr lang="en-US" sz="1600" dirty="0" err="1"/>
              <a:t>kijkwijzer</a:t>
            </a:r>
            <a:endParaRPr lang="en-US" sz="1600" dirty="0"/>
          </a:p>
          <a:p>
            <a:r>
              <a:rPr lang="en-US" sz="1600" dirty="0" err="1"/>
              <a:t>omschrijving</a:t>
            </a:r>
            <a:endParaRPr lang="en-US" sz="1600" dirty="0"/>
          </a:p>
          <a:p>
            <a:r>
              <a:rPr lang="en-US" sz="1600" dirty="0" err="1"/>
              <a:t>presentatoren</a:t>
            </a:r>
            <a:r>
              <a:rPr lang="en-US" sz="1600" dirty="0"/>
              <a:t>/</a:t>
            </a:r>
            <a:r>
              <a:rPr lang="en-US" sz="1600" dirty="0" err="1"/>
              <a:t>acteurs</a:t>
            </a:r>
            <a:endParaRPr lang="en-US" sz="16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45E86-4B56-193A-1A27-3E2916AFBEB6}"/>
              </a:ext>
            </a:extLst>
          </p:cNvPr>
          <p:cNvSpPr/>
          <p:nvPr/>
        </p:nvSpPr>
        <p:spPr>
          <a:xfrm>
            <a:off x="7492209" y="2834566"/>
            <a:ext cx="1937084" cy="143179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C2CEF3-A6CC-AF92-B854-0A61C5B2A6CD}"/>
              </a:ext>
            </a:extLst>
          </p:cNvPr>
          <p:cNvSpPr txBox="1"/>
          <p:nvPr/>
        </p:nvSpPr>
        <p:spPr>
          <a:xfrm>
            <a:off x="7492208" y="2829803"/>
            <a:ext cx="9535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SHOW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393486D-4620-CBDE-9DA1-FD25E9CBD59F}"/>
              </a:ext>
            </a:extLst>
          </p:cNvPr>
          <p:cNvSpPr/>
          <p:nvPr/>
        </p:nvSpPr>
        <p:spPr>
          <a:xfrm>
            <a:off x="9018890" y="366728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0F40231-F8BE-2410-1961-7953C5A5DBB7}"/>
              </a:ext>
            </a:extLst>
          </p:cNvPr>
          <p:cNvSpPr txBox="1"/>
          <p:nvPr/>
        </p:nvSpPr>
        <p:spPr>
          <a:xfrm>
            <a:off x="7529366" y="3195773"/>
            <a:ext cx="189224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omschrijving</a:t>
            </a:r>
            <a:endParaRPr lang="en-US" sz="1600" dirty="0"/>
          </a:p>
          <a:p>
            <a:r>
              <a:rPr lang="en-US" sz="1600" dirty="0" err="1"/>
              <a:t>bedenker</a:t>
            </a:r>
            <a:r>
              <a:rPr lang="en-US" sz="1600" dirty="0"/>
              <a:t> / creator</a:t>
            </a:r>
          </a:p>
          <a:p>
            <a:r>
              <a:rPr lang="en-US" sz="1600" dirty="0"/>
              <a:t>regisseur, producer</a:t>
            </a:r>
          </a:p>
          <a:p>
            <a:endParaRPr lang="en-US" sz="16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ED6D1002-676C-741B-E3E5-DD6ADE213BC3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6638926" y="3350406"/>
            <a:ext cx="871865" cy="30453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250D6F1C-0C9F-91F5-F1AE-AD4E04DDB9A9}"/>
              </a:ext>
            </a:extLst>
          </p:cNvPr>
          <p:cNvSpPr/>
          <p:nvPr/>
        </p:nvSpPr>
        <p:spPr>
          <a:xfrm>
            <a:off x="9816309" y="5127553"/>
            <a:ext cx="1937084" cy="143179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F2C816F-15CC-7228-3151-1FB0B2A12461}"/>
              </a:ext>
            </a:extLst>
          </p:cNvPr>
          <p:cNvSpPr txBox="1"/>
          <p:nvPr/>
        </p:nvSpPr>
        <p:spPr>
          <a:xfrm>
            <a:off x="9816308" y="5122790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PERSOON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A1A95778-2F1E-C361-8DB9-9E2D7FB9321B}"/>
              </a:ext>
            </a:extLst>
          </p:cNvPr>
          <p:cNvSpPr/>
          <p:nvPr/>
        </p:nvSpPr>
        <p:spPr>
          <a:xfrm>
            <a:off x="11342990" y="596027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49CE9D-8E00-931B-DDD1-DD85CEB31A06}"/>
              </a:ext>
            </a:extLst>
          </p:cNvPr>
          <p:cNvSpPr txBox="1"/>
          <p:nvPr/>
        </p:nvSpPr>
        <p:spPr>
          <a:xfrm>
            <a:off x="9853466" y="5488760"/>
            <a:ext cx="6912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CV</a:t>
            </a:r>
          </a:p>
          <a:p>
            <a:r>
              <a:rPr lang="en-US" sz="1600" dirty="0" err="1"/>
              <a:t>foto</a:t>
            </a:r>
            <a:endParaRPr lang="en-US" sz="1600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46A3B2A-BAD1-52DA-45C2-58362C21E677}"/>
              </a:ext>
            </a:extLst>
          </p:cNvPr>
          <p:cNvSpPr/>
          <p:nvPr/>
        </p:nvSpPr>
        <p:spPr>
          <a:xfrm>
            <a:off x="7060465" y="5159890"/>
            <a:ext cx="1937084" cy="766185"/>
          </a:xfrm>
          <a:prstGeom prst="rect">
            <a:avLst/>
          </a:prstGeom>
          <a:solidFill>
            <a:srgbClr val="FFFF00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37F3798-A31C-B0BE-7737-CA6E35D35854}"/>
              </a:ext>
            </a:extLst>
          </p:cNvPr>
          <p:cNvSpPr txBox="1"/>
          <p:nvPr/>
        </p:nvSpPr>
        <p:spPr>
          <a:xfrm>
            <a:off x="7060464" y="5155127"/>
            <a:ext cx="20265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MEDEWERKING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1D417EA-EA9C-AD5F-A48D-2650FAD146A6}"/>
              </a:ext>
            </a:extLst>
          </p:cNvPr>
          <p:cNvSpPr/>
          <p:nvPr/>
        </p:nvSpPr>
        <p:spPr>
          <a:xfrm>
            <a:off x="8587146" y="599260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19E43B-892A-0F0E-B4C6-1201A58809DC}"/>
              </a:ext>
            </a:extLst>
          </p:cNvPr>
          <p:cNvSpPr txBox="1"/>
          <p:nvPr/>
        </p:nvSpPr>
        <p:spPr>
          <a:xfrm>
            <a:off x="7097622" y="5521097"/>
            <a:ext cx="4174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rol</a:t>
            </a:r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0BC2801E-A7EB-020E-7E0A-2EE04AD03B7A}"/>
              </a:ext>
            </a:extLst>
          </p:cNvPr>
          <p:cNvCxnSpPr>
            <a:stCxn id="33" idx="0"/>
          </p:cNvCxnSpPr>
          <p:nvPr/>
        </p:nvCxnSpPr>
        <p:spPr>
          <a:xfrm rot="5400000" flipH="1" flipV="1">
            <a:off x="7815376" y="4524704"/>
            <a:ext cx="888770" cy="372077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051FE8E-6184-69DF-F9AC-B9A909F86B80}"/>
              </a:ext>
            </a:extLst>
          </p:cNvPr>
          <p:cNvCxnSpPr>
            <a:stCxn id="33" idx="1"/>
            <a:endCxn id="13" idx="2"/>
          </p:cNvCxnSpPr>
          <p:nvPr/>
        </p:nvCxnSpPr>
        <p:spPr>
          <a:xfrm rot="10800000">
            <a:off x="5419890" y="4972718"/>
            <a:ext cx="1640575" cy="382465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7A154A2F-97F4-8F1C-E372-C188D820A573}"/>
              </a:ext>
            </a:extLst>
          </p:cNvPr>
          <p:cNvCxnSpPr>
            <a:stCxn id="32" idx="3"/>
            <a:endCxn id="31" idx="1"/>
          </p:cNvCxnSpPr>
          <p:nvPr/>
        </p:nvCxnSpPr>
        <p:spPr>
          <a:xfrm>
            <a:off x="8997549" y="5542983"/>
            <a:ext cx="855917" cy="361276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EA12F24-0B43-B1F0-B1D1-64E4FC11C48A}"/>
              </a:ext>
            </a:extLst>
          </p:cNvPr>
          <p:cNvCxnSpPr>
            <a:stCxn id="20" idx="1"/>
            <a:endCxn id="20" idx="3"/>
          </p:cNvCxnSpPr>
          <p:nvPr/>
        </p:nvCxnSpPr>
        <p:spPr>
          <a:xfrm>
            <a:off x="7529366" y="3857493"/>
            <a:ext cx="18922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80BB8A28-8092-E372-77A9-2EBD166790E2}"/>
              </a:ext>
            </a:extLst>
          </p:cNvPr>
          <p:cNvCxnSpPr/>
          <p:nvPr/>
        </p:nvCxnSpPr>
        <p:spPr>
          <a:xfrm>
            <a:off x="7537044" y="4101097"/>
            <a:ext cx="18922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3249504-9B8E-50D7-2AE7-0A233A51C8B7}"/>
              </a:ext>
            </a:extLst>
          </p:cNvPr>
          <p:cNvCxnSpPr/>
          <p:nvPr/>
        </p:nvCxnSpPr>
        <p:spPr>
          <a:xfrm>
            <a:off x="4382581" y="4820951"/>
            <a:ext cx="1892249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4735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  <p:bldP spid="30" grpId="0"/>
      <p:bldP spid="31" grpId="0"/>
      <p:bldP spid="32" grpId="0" animBg="1"/>
      <p:bldP spid="33" grpId="0"/>
      <p:bldP spid="3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175085" y="2739241"/>
            <a:ext cx="1937084" cy="2747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175084" y="2734478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8100594" y="2705101"/>
            <a:ext cx="2691061" cy="18288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8100594" y="2700338"/>
            <a:ext cx="16831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WERKGEVER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4682786" y="1921293"/>
            <a:ext cx="1883469" cy="2249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4682786" y="1929947"/>
            <a:ext cx="8431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BAAN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4826842" y="23970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8169392" y="315648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6864873" y="264461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6586392" y="2923723"/>
            <a:ext cx="1514202" cy="69577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2701766" y="357195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 flipV="1">
            <a:off x="3112170" y="2833862"/>
            <a:ext cx="1570617" cy="127898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8149255" y="315646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A2F897C-4603-FE1C-EDB3-A3B1E71186E6}"/>
              </a:ext>
            </a:extLst>
          </p:cNvPr>
          <p:cNvSpPr/>
          <p:nvPr/>
        </p:nvSpPr>
        <p:spPr>
          <a:xfrm>
            <a:off x="8134992" y="627874"/>
            <a:ext cx="2622263" cy="1562864"/>
          </a:xfrm>
          <a:prstGeom prst="wedgeRectCallout">
            <a:avLst>
              <a:gd name="adj1" fmla="val 20818"/>
              <a:gd name="adj2" fmla="val 98005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tuincentrum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supermarkt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pizzeria,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hockeyclub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snackbar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huiswerkinstituut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De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Telegraaf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1212242" y="3100448"/>
            <a:ext cx="155254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voornaam</a:t>
            </a:r>
            <a:endParaRPr lang="en-US" sz="1600" dirty="0"/>
          </a:p>
          <a:p>
            <a:r>
              <a:rPr lang="en-US" sz="1600" dirty="0" err="1"/>
              <a:t>achternaam</a:t>
            </a:r>
            <a:endParaRPr lang="en-US" sz="1600" dirty="0"/>
          </a:p>
          <a:p>
            <a:r>
              <a:rPr lang="en-US" sz="1600" dirty="0" err="1"/>
              <a:t>bsn</a:t>
            </a:r>
            <a:endParaRPr lang="en-US" sz="1600" dirty="0"/>
          </a:p>
          <a:p>
            <a:r>
              <a:rPr lang="en-US" sz="1600" dirty="0" err="1"/>
              <a:t>geboortedatum</a:t>
            </a:r>
            <a:endParaRPr lang="en-US" sz="1600" dirty="0"/>
          </a:p>
          <a:p>
            <a:r>
              <a:rPr lang="en-US" sz="1600" dirty="0" err="1"/>
              <a:t>straatnaam</a:t>
            </a:r>
            <a:endParaRPr lang="en-US" sz="1600" dirty="0"/>
          </a:p>
          <a:p>
            <a:r>
              <a:rPr lang="en-US" sz="1600" dirty="0" err="1"/>
              <a:t>huisnummer</a:t>
            </a:r>
            <a:endParaRPr lang="en-US" sz="1600" dirty="0"/>
          </a:p>
          <a:p>
            <a:r>
              <a:rPr lang="en-US" sz="1600" dirty="0" err="1"/>
              <a:t>woonplaats</a:t>
            </a:r>
            <a:endParaRPr lang="en-US" sz="1600" dirty="0"/>
          </a:p>
          <a:p>
            <a:r>
              <a:rPr lang="en-US" sz="1600" dirty="0" err="1"/>
              <a:t>geslacht</a:t>
            </a:r>
            <a:endParaRPr lang="en-US" sz="1600" dirty="0"/>
          </a:p>
          <a:p>
            <a:r>
              <a:rPr lang="en-US" sz="1600" dirty="0" err="1"/>
              <a:t>leeftijd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07416-8976-5976-F04D-ACC4866EE563}"/>
              </a:ext>
            </a:extLst>
          </p:cNvPr>
          <p:cNvSpPr txBox="1"/>
          <p:nvPr/>
        </p:nvSpPr>
        <p:spPr>
          <a:xfrm>
            <a:off x="4868419" y="2248519"/>
            <a:ext cx="12486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vanaf</a:t>
            </a:r>
            <a:endParaRPr lang="en-US" sz="1600" dirty="0"/>
          </a:p>
          <a:p>
            <a:r>
              <a:rPr lang="en-US" sz="1600" dirty="0"/>
              <a:t>tot</a:t>
            </a:r>
          </a:p>
          <a:p>
            <a:r>
              <a:rPr lang="en-US" sz="1600" dirty="0"/>
              <a:t># </a:t>
            </a:r>
            <a:r>
              <a:rPr lang="en-US" sz="1600" dirty="0" err="1"/>
              <a:t>uur</a:t>
            </a:r>
            <a:r>
              <a:rPr lang="en-US" sz="1600" dirty="0"/>
              <a:t> / week</a:t>
            </a:r>
          </a:p>
          <a:p>
            <a:r>
              <a:rPr lang="en-US" sz="1600" dirty="0" err="1"/>
              <a:t>uurloon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8219067" y="3156460"/>
            <a:ext cx="153170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branche</a:t>
            </a:r>
            <a:endParaRPr lang="en-US" sz="1600" dirty="0"/>
          </a:p>
          <a:p>
            <a:r>
              <a:rPr lang="en-US" sz="1600" dirty="0" err="1"/>
              <a:t>plaats</a:t>
            </a:r>
            <a:endParaRPr lang="en-US" sz="1600" dirty="0"/>
          </a:p>
          <a:p>
            <a:r>
              <a:rPr lang="en-US" sz="1600" dirty="0"/>
              <a:t># </a:t>
            </a:r>
            <a:r>
              <a:rPr lang="en-US" sz="1600" dirty="0" err="1"/>
              <a:t>medewerkers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2524CC-4C61-CDDB-8815-54177E3D0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bij</a:t>
            </a:r>
            <a:r>
              <a:rPr lang="en-US" dirty="0"/>
              <a:t>)</a:t>
            </a:r>
            <a:r>
              <a:rPr lang="en-US" dirty="0" err="1"/>
              <a:t>baan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09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3" grpId="0" animBg="1"/>
      <p:bldP spid="14" grpId="0"/>
      <p:bldP spid="23" grpId="0"/>
      <p:bldP spid="24" grpId="0"/>
      <p:bldP spid="30" grpId="0"/>
      <p:bldP spid="9" grpId="0" animBg="1"/>
      <p:bldP spid="12" grpId="0"/>
      <p:bldP spid="15" grpId="0"/>
      <p:bldP spid="1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2330784" y="1225550"/>
            <a:ext cx="2825415" cy="490220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2330784" y="1294600"/>
            <a:ext cx="23054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PERSONEN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3888295" y="216391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2361613" y="1766836"/>
            <a:ext cx="1894493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voornaam</a:t>
            </a:r>
            <a:endParaRPr lang="en-US" sz="2000" dirty="0"/>
          </a:p>
          <a:p>
            <a:r>
              <a:rPr lang="en-US" sz="2000" dirty="0" err="1"/>
              <a:t>achternaam</a:t>
            </a:r>
            <a:endParaRPr lang="en-US" sz="2000" dirty="0"/>
          </a:p>
          <a:p>
            <a:r>
              <a:rPr lang="en-US" sz="2000" dirty="0" err="1"/>
              <a:t>bsn</a:t>
            </a:r>
            <a:endParaRPr lang="en-US" sz="2000" dirty="0"/>
          </a:p>
          <a:p>
            <a:r>
              <a:rPr lang="en-US" sz="2000" dirty="0" err="1"/>
              <a:t>geboortedatum</a:t>
            </a:r>
            <a:endParaRPr lang="en-US" sz="2000" dirty="0"/>
          </a:p>
          <a:p>
            <a:r>
              <a:rPr lang="en-US" sz="2000" dirty="0" err="1"/>
              <a:t>straatnaam</a:t>
            </a:r>
            <a:endParaRPr lang="en-US" sz="2000" dirty="0"/>
          </a:p>
          <a:p>
            <a:r>
              <a:rPr lang="en-US" sz="2000" dirty="0" err="1"/>
              <a:t>huisnummer</a:t>
            </a:r>
            <a:endParaRPr lang="en-US" sz="2000" dirty="0"/>
          </a:p>
          <a:p>
            <a:r>
              <a:rPr lang="en-US" sz="2000" dirty="0" err="1"/>
              <a:t>woonplaats</a:t>
            </a:r>
            <a:endParaRPr lang="en-US" sz="2000" dirty="0"/>
          </a:p>
          <a:p>
            <a:r>
              <a:rPr lang="en-US" sz="2000" dirty="0" err="1"/>
              <a:t>geslacht</a:t>
            </a:r>
            <a:endParaRPr lang="en-US" sz="2000" dirty="0"/>
          </a:p>
          <a:p>
            <a:r>
              <a:rPr lang="en-US" sz="2000" dirty="0" err="1"/>
              <a:t>leeftijd</a:t>
            </a:r>
            <a:endParaRPr lang="en-US" sz="2000" dirty="0"/>
          </a:p>
          <a:p>
            <a:r>
              <a:rPr lang="en-US" sz="2000" dirty="0" err="1"/>
              <a:t>oogkleur</a:t>
            </a:r>
            <a:endParaRPr lang="en-US" sz="2000" dirty="0"/>
          </a:p>
          <a:p>
            <a:r>
              <a:rPr lang="en-US" sz="2000" dirty="0" err="1"/>
              <a:t>gewicht</a:t>
            </a:r>
            <a:endParaRPr lang="en-US" sz="2000" dirty="0"/>
          </a:p>
          <a:p>
            <a:r>
              <a:rPr lang="en-US" sz="2000" dirty="0" err="1"/>
              <a:t>bloedgroep</a:t>
            </a:r>
            <a:endParaRPr lang="en-US" sz="2000" dirty="0"/>
          </a:p>
          <a:p>
            <a:r>
              <a:rPr lang="en-US" sz="2000" dirty="0" err="1"/>
              <a:t>godsdienst</a:t>
            </a:r>
            <a:endParaRPr lang="en-US" sz="2000" dirty="0"/>
          </a:p>
          <a:p>
            <a:r>
              <a:rPr lang="en-US" sz="2000" dirty="0" err="1"/>
              <a:t>huidskleur</a:t>
            </a: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D6C6E7C-BA95-9735-7590-0931955F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Bedenkelijke</a:t>
            </a:r>
            <a:r>
              <a:rPr lang="en-US" dirty="0"/>
              <a:t> </a:t>
            </a:r>
            <a:r>
              <a:rPr lang="en-US" dirty="0" err="1"/>
              <a:t>dataelementen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 descr="Gdpr Vector Art, Icons, and Graphics for Free Download">
            <a:extLst>
              <a:ext uri="{FF2B5EF4-FFF2-40B4-BE49-F238E27FC236}">
                <a16:creationId xmlns:a16="http://schemas.microsoft.com/office/drawing/2014/main" id="{170D6FC5-EF9A-09CD-0E15-B7D299CA7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2525" y="723899"/>
            <a:ext cx="2581275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» AVG, de nieuwe privacywet">
            <a:extLst>
              <a:ext uri="{FF2B5EF4-FFF2-40B4-BE49-F238E27FC236}">
                <a16:creationId xmlns:a16="http://schemas.microsoft.com/office/drawing/2014/main" id="{B070D18F-BED5-B2FD-5A8A-19590F681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8663" y="3774726"/>
            <a:ext cx="5075137" cy="2121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146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839381" y="1997339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839380" y="199257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PERSONEN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770583" y="4568062"/>
            <a:ext cx="2691061" cy="20501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770583" y="4563299"/>
            <a:ext cx="25331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CADEAUSUGGESTIE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4914561" y="3709736"/>
            <a:ext cx="1516902" cy="175666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4914561" y="3718390"/>
            <a:ext cx="10476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LOOTJE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5058617" y="418548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839381" y="501944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7096648" y="443306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2366062" y="283005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819244" y="501942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839380" y="2509180"/>
            <a:ext cx="1262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voornaam</a:t>
            </a:r>
            <a:endParaRPr lang="en-US" sz="1600" dirty="0"/>
          </a:p>
          <a:p>
            <a:r>
              <a:rPr lang="en-US" sz="1600" dirty="0" err="1"/>
              <a:t>achternaam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889056" y="5019421"/>
            <a:ext cx="238129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wens 1</a:t>
            </a:r>
          </a:p>
          <a:p>
            <a:r>
              <a:rPr lang="en-US" sz="1600" dirty="0"/>
              <a:t>wens 2</a:t>
            </a:r>
          </a:p>
          <a:p>
            <a:r>
              <a:rPr lang="en-US" sz="1600" dirty="0"/>
              <a:t>wens 3</a:t>
            </a:r>
          </a:p>
          <a:p>
            <a:r>
              <a:rPr lang="en-US" sz="1600" dirty="0" err="1"/>
              <a:t>toelichting</a:t>
            </a:r>
            <a:endParaRPr lang="en-US" sz="1600" dirty="0"/>
          </a:p>
          <a:p>
            <a:r>
              <a:rPr lang="en-US" sz="1600" dirty="0" err="1"/>
              <a:t>allergie</a:t>
            </a:r>
            <a:r>
              <a:rPr lang="en-US" sz="1600" dirty="0"/>
              <a:t> / </a:t>
            </a:r>
            <a:r>
              <a:rPr lang="en-US" sz="1600" dirty="0" err="1"/>
              <a:t>dieet-restricties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5106143" y="527716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2981067" y="499157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698247D-D3B3-4F37-FED5-7E1A5A5E0375}"/>
              </a:ext>
            </a:extLst>
          </p:cNvPr>
          <p:cNvCxnSpPr>
            <a:cxnSpLocks/>
          </p:cNvCxnSpPr>
          <p:nvPr/>
        </p:nvCxnSpPr>
        <p:spPr>
          <a:xfrm rot="10800000">
            <a:off x="2738573" y="3125426"/>
            <a:ext cx="2175990" cy="215173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30F055EC-3290-1B7E-CEAD-A278C3620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400" y="87404"/>
            <a:ext cx="6391838" cy="3032794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A2F897C-4603-FE1C-EDB3-A3B1E71186E6}"/>
              </a:ext>
            </a:extLst>
          </p:cNvPr>
          <p:cNvSpPr/>
          <p:nvPr/>
        </p:nvSpPr>
        <p:spPr>
          <a:xfrm>
            <a:off x="4285772" y="5692664"/>
            <a:ext cx="2622263" cy="916760"/>
          </a:xfrm>
          <a:prstGeom prst="wedgeRectCallout">
            <a:avLst>
              <a:gd name="adj1" fmla="val -81978"/>
              <a:gd name="adj2" fmla="val -54725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make up,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koekjes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tijdschrift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bon, thee, “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knutsel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-ding”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277E6-1FA7-0B81-0A1B-D0C0AC718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787" y="116730"/>
            <a:ext cx="1685714" cy="2695238"/>
          </a:xfrm>
          <a:prstGeom prst="rect">
            <a:avLst/>
          </a:prstGeom>
        </p:spPr>
      </p:pic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FF889CBF-F41B-8CEE-4951-C1BDF9D70F0C}"/>
              </a:ext>
            </a:extLst>
          </p:cNvPr>
          <p:cNvCxnSpPr>
            <a:stCxn id="11" idx="0"/>
          </p:cNvCxnSpPr>
          <p:nvPr/>
        </p:nvCxnSpPr>
        <p:spPr>
          <a:xfrm rot="16200000" flipV="1">
            <a:off x="1249184" y="3775303"/>
            <a:ext cx="1134169" cy="441824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endCxn id="7" idx="3"/>
          </p:cNvCxnSpPr>
          <p:nvPr/>
        </p:nvCxnSpPr>
        <p:spPr>
          <a:xfrm rot="10800000">
            <a:off x="2776466" y="2713236"/>
            <a:ext cx="2175989" cy="1548573"/>
          </a:xfrm>
          <a:prstGeom prst="bentConnector3">
            <a:avLst>
              <a:gd name="adj1" fmla="val 25487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0290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3" grpId="0" animBg="1"/>
      <p:bldP spid="14" grpId="0"/>
      <p:bldP spid="27" grpId="0"/>
      <p:bldP spid="12" grpId="0"/>
      <p:bldP spid="16" grpId="0"/>
      <p:bldP spid="9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247117" y="1866041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247116" y="1861278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PERSONEN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422756" y="4814943"/>
            <a:ext cx="2034891" cy="8471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422756" y="4810181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ARTIESTEN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3754818" y="1711325"/>
            <a:ext cx="1735851" cy="19147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3898874" y="26541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491554" y="52663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3898874" y="341283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184210" y="2261397"/>
            <a:ext cx="1570609" cy="40729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471417" y="526630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9541229" y="526630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3946400" y="407601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1821324" y="379043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A871-88F4-F5AB-33B2-08B35358DA32}"/>
              </a:ext>
            </a:extLst>
          </p:cNvPr>
          <p:cNvSpPr/>
          <p:nvPr/>
        </p:nvSpPr>
        <p:spPr>
          <a:xfrm>
            <a:off x="4193905" y="4750953"/>
            <a:ext cx="1613805" cy="11545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BE21A-89C7-98FD-1DE3-5C5F1B4C9D12}"/>
              </a:ext>
            </a:extLst>
          </p:cNvPr>
          <p:cNvSpPr txBox="1"/>
          <p:nvPr/>
        </p:nvSpPr>
        <p:spPr>
          <a:xfrm>
            <a:off x="4193904" y="474619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7ABC5-EFF2-7E60-B022-E2E32F96ABAB}"/>
              </a:ext>
            </a:extLst>
          </p:cNvPr>
          <p:cNvSpPr txBox="1"/>
          <p:nvPr/>
        </p:nvSpPr>
        <p:spPr>
          <a:xfrm>
            <a:off x="4193904" y="5146300"/>
            <a:ext cx="129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volgnummer</a:t>
            </a:r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89E0FA-D19A-6682-CA1A-C9B3D649F997}"/>
              </a:ext>
            </a:extLst>
          </p:cNvPr>
          <p:cNvSpPr/>
          <p:nvPr/>
        </p:nvSpPr>
        <p:spPr>
          <a:xfrm>
            <a:off x="5069932" y="547284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1B875F-AA4B-2186-7D2B-9DA6FADD2590}"/>
              </a:ext>
            </a:extLst>
          </p:cNvPr>
          <p:cNvSpPr/>
          <p:nvPr/>
        </p:nvSpPr>
        <p:spPr>
          <a:xfrm>
            <a:off x="4338045" y="504858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84434C9-9B3E-A59A-997A-326C01F0BE26}"/>
              </a:ext>
            </a:extLst>
          </p:cNvPr>
          <p:cNvCxnSpPr>
            <a:cxnSpLocks/>
            <a:stCxn id="5" idx="1"/>
            <a:endCxn id="24" idx="5"/>
          </p:cNvCxnSpPr>
          <p:nvPr/>
        </p:nvCxnSpPr>
        <p:spPr>
          <a:xfrm rot="10800000">
            <a:off x="3969850" y="3574361"/>
            <a:ext cx="224054" cy="1741216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D7379F-7958-76A1-38A2-024C28A5E261}"/>
              </a:ext>
            </a:extLst>
          </p:cNvPr>
          <p:cNvSpPr txBox="1"/>
          <p:nvPr/>
        </p:nvSpPr>
        <p:spPr>
          <a:xfrm>
            <a:off x="3966983" y="2075883"/>
            <a:ext cx="10672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titel</a:t>
            </a:r>
            <a:endParaRPr lang="en-US" sz="1600" dirty="0"/>
          </a:p>
          <a:p>
            <a:r>
              <a:rPr lang="en-US" sz="1600" dirty="0"/>
              <a:t>image</a:t>
            </a:r>
          </a:p>
          <a:p>
            <a:r>
              <a:rPr lang="en-US" sz="1600" dirty="0"/>
              <a:t>stemming</a:t>
            </a:r>
          </a:p>
          <a:p>
            <a:r>
              <a:rPr lang="en-US" sz="1600" dirty="0"/>
              <a:t>private </a:t>
            </a:r>
            <a:r>
              <a:rPr lang="en-US" sz="1600" dirty="0" err="1"/>
              <a:t>jn</a:t>
            </a:r>
            <a:endParaRPr lang="en-US" sz="1600" dirty="0"/>
          </a:p>
          <a:p>
            <a:r>
              <a:rPr lang="en-US" sz="1600" dirty="0"/>
              <a:t>shuffle </a:t>
            </a:r>
            <a:r>
              <a:rPr lang="en-US" sz="1600" dirty="0" err="1"/>
              <a:t>jn</a:t>
            </a:r>
            <a:endParaRPr lang="en-US" sz="1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BE40E5-381A-D7DC-E0EE-C1F655DC8FD1}"/>
              </a:ext>
            </a:extLst>
          </p:cNvPr>
          <p:cNvSpPr/>
          <p:nvPr/>
        </p:nvSpPr>
        <p:spPr>
          <a:xfrm>
            <a:off x="9449940" y="516651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7D20AC-E60C-48EC-2B49-D39515219BA9}"/>
              </a:ext>
            </a:extLst>
          </p:cNvPr>
          <p:cNvSpPr/>
          <p:nvPr/>
        </p:nvSpPr>
        <p:spPr>
          <a:xfrm>
            <a:off x="5913006" y="514153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318785-9043-1E06-C227-54BED6E41385}"/>
              </a:ext>
            </a:extLst>
          </p:cNvPr>
          <p:cNvSpPr/>
          <p:nvPr/>
        </p:nvSpPr>
        <p:spPr>
          <a:xfrm>
            <a:off x="6876335" y="4856468"/>
            <a:ext cx="1259474" cy="10905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F39143-C935-0E27-CF56-A7DFC9B289E4}"/>
              </a:ext>
            </a:extLst>
          </p:cNvPr>
          <p:cNvSpPr txBox="1"/>
          <p:nvPr/>
        </p:nvSpPr>
        <p:spPr>
          <a:xfrm>
            <a:off x="6876334" y="4810181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SONGS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677338-E77F-A094-90DC-AF9AF7A60663}"/>
              </a:ext>
            </a:extLst>
          </p:cNvPr>
          <p:cNvSpPr/>
          <p:nvPr/>
        </p:nvSpPr>
        <p:spPr>
          <a:xfrm>
            <a:off x="6945132" y="52663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0C902D-D8EB-B905-F79E-33DC690BAEEE}"/>
              </a:ext>
            </a:extLst>
          </p:cNvPr>
          <p:cNvSpPr/>
          <p:nvPr/>
        </p:nvSpPr>
        <p:spPr>
          <a:xfrm>
            <a:off x="6924995" y="526630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3C10A-E4C8-364B-B034-C372B60DC693}"/>
              </a:ext>
            </a:extLst>
          </p:cNvPr>
          <p:cNvSpPr txBox="1"/>
          <p:nvPr/>
        </p:nvSpPr>
        <p:spPr>
          <a:xfrm>
            <a:off x="6994807" y="5266303"/>
            <a:ext cx="730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titel</a:t>
            </a:r>
            <a:endParaRPr lang="en-US" sz="1600" dirty="0"/>
          </a:p>
          <a:p>
            <a:r>
              <a:rPr lang="en-US" sz="1600" dirty="0" err="1"/>
              <a:t>lengte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1BA22F7-63AE-D6C1-BF0B-BB8890D1376A}"/>
              </a:ext>
            </a:extLst>
          </p:cNvPr>
          <p:cNvSpPr/>
          <p:nvPr/>
        </p:nvSpPr>
        <p:spPr>
          <a:xfrm>
            <a:off x="6903518" y="516651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9360538-FF6C-8801-6E3D-1E3BA85199D6}"/>
              </a:ext>
            </a:extLst>
          </p:cNvPr>
          <p:cNvSpPr/>
          <p:nvPr/>
        </p:nvSpPr>
        <p:spPr>
          <a:xfrm>
            <a:off x="11126296" y="521505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C3CC5CA-8F80-70F3-D829-5B5B49DA3064}"/>
              </a:ext>
            </a:extLst>
          </p:cNvPr>
          <p:cNvCxnSpPr>
            <a:cxnSpLocks/>
          </p:cNvCxnSpPr>
          <p:nvPr/>
        </p:nvCxnSpPr>
        <p:spPr>
          <a:xfrm flipV="1">
            <a:off x="5815845" y="5237827"/>
            <a:ext cx="1060489" cy="217721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452415E-5276-4975-A0C9-08433B1A07E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5809" y="5141538"/>
            <a:ext cx="1314131" cy="260209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131D24FA-B0A1-E319-AC28-63A586AB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Welke </a:t>
            </a:r>
            <a:r>
              <a:rPr lang="en-US" dirty="0" err="1"/>
              <a:t>tabelnaam</a:t>
            </a:r>
            <a:r>
              <a:rPr lang="en-US" dirty="0"/>
              <a:t> </a:t>
            </a:r>
            <a:r>
              <a:rPr lang="en-US" dirty="0" err="1"/>
              <a:t>ontbreekt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45160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0" grpId="0" animBg="1"/>
      <p:bldP spid="11" grpId="0"/>
      <p:bldP spid="13" grpId="0" animBg="1"/>
      <p:bldP spid="22" grpId="0"/>
      <p:bldP spid="23" grpId="0"/>
      <p:bldP spid="24" grpId="0"/>
      <p:bldP spid="30" grpId="0"/>
      <p:bldP spid="16" grpId="0"/>
      <p:bldP spid="20" grpId="0"/>
      <p:bldP spid="21" grpId="0"/>
      <p:bldP spid="3" grpId="0" animBg="1"/>
      <p:bldP spid="4" grpId="0"/>
      <p:bldP spid="5" grpId="0"/>
      <p:bldP spid="6" grpId="0"/>
      <p:bldP spid="15" grpId="0"/>
      <p:bldP spid="19" grpId="0"/>
      <p:bldP spid="28" grpId="0"/>
      <p:bldP spid="31" grpId="0"/>
      <p:bldP spid="34" grpId="0" animBg="1"/>
      <p:bldP spid="35" grpId="0"/>
      <p:bldP spid="36" grpId="0"/>
      <p:bldP spid="37" grpId="0"/>
      <p:bldP spid="38" grpId="0"/>
      <p:bldP spid="39" grpId="0"/>
      <p:bldP spid="40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247117" y="1866041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247116" y="1861278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PERSONEN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422756" y="4814943"/>
            <a:ext cx="2034891" cy="8471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422756" y="4810181"/>
            <a:ext cx="14666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ARTIESTEN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3754818" y="1711325"/>
            <a:ext cx="1735851" cy="19147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3754818" y="1704447"/>
            <a:ext cx="1407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PLAYLISTS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3898874" y="26541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491554" y="52663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3898874" y="341283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stCxn id="13" idx="1"/>
          </p:cNvCxnSpPr>
          <p:nvPr/>
        </p:nvCxnSpPr>
        <p:spPr>
          <a:xfrm rot="10800000">
            <a:off x="2184210" y="2261397"/>
            <a:ext cx="1570609" cy="40729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471417" y="526630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9541229" y="526630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3946400" y="407601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1821324" y="379043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A871-88F4-F5AB-33B2-08B35358DA32}"/>
              </a:ext>
            </a:extLst>
          </p:cNvPr>
          <p:cNvSpPr/>
          <p:nvPr/>
        </p:nvSpPr>
        <p:spPr>
          <a:xfrm>
            <a:off x="4193905" y="4750953"/>
            <a:ext cx="1613805" cy="11545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BE21A-89C7-98FD-1DE3-5C5F1B4C9D12}"/>
              </a:ext>
            </a:extLst>
          </p:cNvPr>
          <p:cNvSpPr txBox="1"/>
          <p:nvPr/>
        </p:nvSpPr>
        <p:spPr>
          <a:xfrm>
            <a:off x="4193904" y="4746190"/>
            <a:ext cx="901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ITEMS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7ABC5-EFF2-7E60-B022-E2E32F96ABAB}"/>
              </a:ext>
            </a:extLst>
          </p:cNvPr>
          <p:cNvSpPr txBox="1"/>
          <p:nvPr/>
        </p:nvSpPr>
        <p:spPr>
          <a:xfrm>
            <a:off x="4193904" y="5146300"/>
            <a:ext cx="12967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volgnummer</a:t>
            </a:r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89E0FA-D19A-6682-CA1A-C9B3D649F997}"/>
              </a:ext>
            </a:extLst>
          </p:cNvPr>
          <p:cNvSpPr/>
          <p:nvPr/>
        </p:nvSpPr>
        <p:spPr>
          <a:xfrm>
            <a:off x="5069932" y="547284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1B875F-AA4B-2186-7D2B-9DA6FADD2590}"/>
              </a:ext>
            </a:extLst>
          </p:cNvPr>
          <p:cNvSpPr/>
          <p:nvPr/>
        </p:nvSpPr>
        <p:spPr>
          <a:xfrm>
            <a:off x="4338045" y="504858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84434C9-9B3E-A59A-997A-326C01F0BE26}"/>
              </a:ext>
            </a:extLst>
          </p:cNvPr>
          <p:cNvCxnSpPr>
            <a:cxnSpLocks/>
            <a:stCxn id="5" idx="1"/>
            <a:endCxn id="24" idx="5"/>
          </p:cNvCxnSpPr>
          <p:nvPr/>
        </p:nvCxnSpPr>
        <p:spPr>
          <a:xfrm rot="10800000">
            <a:off x="3969850" y="3574361"/>
            <a:ext cx="224054" cy="1741216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CD7379F-7958-76A1-38A2-024C28A5E261}"/>
              </a:ext>
            </a:extLst>
          </p:cNvPr>
          <p:cNvSpPr txBox="1"/>
          <p:nvPr/>
        </p:nvSpPr>
        <p:spPr>
          <a:xfrm>
            <a:off x="3966983" y="2075883"/>
            <a:ext cx="106728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titel</a:t>
            </a:r>
            <a:endParaRPr lang="en-US" sz="1600" dirty="0"/>
          </a:p>
          <a:p>
            <a:r>
              <a:rPr lang="en-US" sz="1600" dirty="0"/>
              <a:t>image</a:t>
            </a:r>
          </a:p>
          <a:p>
            <a:r>
              <a:rPr lang="en-US" sz="1600" dirty="0"/>
              <a:t>stemming</a:t>
            </a:r>
          </a:p>
          <a:p>
            <a:r>
              <a:rPr lang="en-US" sz="1600" dirty="0"/>
              <a:t>private </a:t>
            </a:r>
            <a:r>
              <a:rPr lang="en-US" sz="1600" dirty="0" err="1"/>
              <a:t>jn</a:t>
            </a:r>
            <a:endParaRPr lang="en-US" sz="1600" dirty="0"/>
          </a:p>
          <a:p>
            <a:r>
              <a:rPr lang="en-US" sz="1600" dirty="0"/>
              <a:t>shuffle </a:t>
            </a:r>
            <a:r>
              <a:rPr lang="en-US" sz="1600" dirty="0" err="1"/>
              <a:t>jn</a:t>
            </a:r>
            <a:endParaRPr lang="en-US" sz="1600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3DBE40E5-381A-D7DC-E0EE-C1F655DC8FD1}"/>
              </a:ext>
            </a:extLst>
          </p:cNvPr>
          <p:cNvSpPr/>
          <p:nvPr/>
        </p:nvSpPr>
        <p:spPr>
          <a:xfrm>
            <a:off x="9449940" y="516651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17D20AC-E60C-48EC-2B49-D39515219BA9}"/>
              </a:ext>
            </a:extLst>
          </p:cNvPr>
          <p:cNvSpPr/>
          <p:nvPr/>
        </p:nvSpPr>
        <p:spPr>
          <a:xfrm>
            <a:off x="5913006" y="514153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9318785-9043-1E06-C227-54BED6E41385}"/>
              </a:ext>
            </a:extLst>
          </p:cNvPr>
          <p:cNvSpPr/>
          <p:nvPr/>
        </p:nvSpPr>
        <p:spPr>
          <a:xfrm>
            <a:off x="6876335" y="4856468"/>
            <a:ext cx="1259474" cy="109055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F39143-C935-0E27-CF56-A7DFC9B289E4}"/>
              </a:ext>
            </a:extLst>
          </p:cNvPr>
          <p:cNvSpPr txBox="1"/>
          <p:nvPr/>
        </p:nvSpPr>
        <p:spPr>
          <a:xfrm>
            <a:off x="6876334" y="4810181"/>
            <a:ext cx="10518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SONGS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E677338-E77F-A094-90DC-AF9AF7A60663}"/>
              </a:ext>
            </a:extLst>
          </p:cNvPr>
          <p:cNvSpPr/>
          <p:nvPr/>
        </p:nvSpPr>
        <p:spPr>
          <a:xfrm>
            <a:off x="6945132" y="52663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E0C902D-D8EB-B905-F79E-33DC690BAEEE}"/>
              </a:ext>
            </a:extLst>
          </p:cNvPr>
          <p:cNvSpPr/>
          <p:nvPr/>
        </p:nvSpPr>
        <p:spPr>
          <a:xfrm>
            <a:off x="6924995" y="526630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03C10A-E4C8-364B-B034-C372B60DC693}"/>
              </a:ext>
            </a:extLst>
          </p:cNvPr>
          <p:cNvSpPr txBox="1"/>
          <p:nvPr/>
        </p:nvSpPr>
        <p:spPr>
          <a:xfrm>
            <a:off x="6994807" y="5266303"/>
            <a:ext cx="7302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titel</a:t>
            </a:r>
            <a:endParaRPr lang="en-US" sz="1600" dirty="0"/>
          </a:p>
          <a:p>
            <a:r>
              <a:rPr lang="en-US" sz="1600" dirty="0" err="1"/>
              <a:t>lengte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B1BA22F7-63AE-D6C1-BF0B-BB8890D1376A}"/>
              </a:ext>
            </a:extLst>
          </p:cNvPr>
          <p:cNvSpPr/>
          <p:nvPr/>
        </p:nvSpPr>
        <p:spPr>
          <a:xfrm>
            <a:off x="6903518" y="516651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9360538-FF6C-8801-6E3D-1E3BA85199D6}"/>
              </a:ext>
            </a:extLst>
          </p:cNvPr>
          <p:cNvSpPr/>
          <p:nvPr/>
        </p:nvSpPr>
        <p:spPr>
          <a:xfrm>
            <a:off x="11126296" y="521505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FC3CC5CA-8F80-70F3-D829-5B5B49DA3064}"/>
              </a:ext>
            </a:extLst>
          </p:cNvPr>
          <p:cNvCxnSpPr>
            <a:cxnSpLocks/>
          </p:cNvCxnSpPr>
          <p:nvPr/>
        </p:nvCxnSpPr>
        <p:spPr>
          <a:xfrm flipV="1">
            <a:off x="5815845" y="5237827"/>
            <a:ext cx="1060489" cy="217721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452415E-5276-4975-A0C9-08433B1A07EA}"/>
              </a:ext>
            </a:extLst>
          </p:cNvPr>
          <p:cNvCxnSpPr>
            <a:cxnSpLocks/>
            <a:stCxn id="34" idx="3"/>
          </p:cNvCxnSpPr>
          <p:nvPr/>
        </p:nvCxnSpPr>
        <p:spPr>
          <a:xfrm flipV="1">
            <a:off x="8135809" y="5141538"/>
            <a:ext cx="1314131" cy="260209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131D24FA-B0A1-E319-AC28-63A586AB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Welke </a:t>
            </a:r>
            <a:r>
              <a:rPr lang="en-US" dirty="0" err="1"/>
              <a:t>tabelnaam</a:t>
            </a:r>
            <a:r>
              <a:rPr lang="en-US" dirty="0"/>
              <a:t> </a:t>
            </a:r>
            <a:r>
              <a:rPr lang="en-US" dirty="0" err="1"/>
              <a:t>ontbreekt</a:t>
            </a:r>
            <a:r>
              <a:rPr lang="en-US" dirty="0"/>
              <a:t>?</a:t>
            </a:r>
          </a:p>
        </p:txBody>
      </p:sp>
      <p:pic>
        <p:nvPicPr>
          <p:cNvPr id="7170" name="Picture 2" descr="Spotify Logo: valor, história, PNG">
            <a:extLst>
              <a:ext uri="{FF2B5EF4-FFF2-40B4-BE49-F238E27FC236}">
                <a16:creationId xmlns:a16="http://schemas.microsoft.com/office/drawing/2014/main" id="{F91B6FD5-DE3F-D98C-2FA8-19E2D8731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082" y="257324"/>
            <a:ext cx="4250267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814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835485" y="1124399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835484" y="1119636"/>
            <a:ext cx="16558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GRAND PRIX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8789532" y="3655639"/>
            <a:ext cx="2691061" cy="1405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8789532" y="3650876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4951697" y="593326"/>
            <a:ext cx="2691062" cy="16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4951697" y="601979"/>
            <a:ext cx="1162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CIRCUIT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5095753" y="106907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8858330" y="410702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7133784" y="131665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566146" y="4282295"/>
            <a:ext cx="1223386" cy="7600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3362166" y="19571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 flipV="1">
            <a:off x="3772569" y="1424349"/>
            <a:ext cx="1179128" cy="415945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8838193" y="410699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1912796" y="1455593"/>
            <a:ext cx="8719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datum</a:t>
            </a:r>
          </a:p>
          <a:p>
            <a:r>
              <a:rPr lang="en-US" sz="1600" dirty="0" err="1"/>
              <a:t>starttijd</a:t>
            </a:r>
            <a:endParaRPr lang="en-US" sz="1600" dirty="0"/>
          </a:p>
          <a:p>
            <a:r>
              <a:rPr lang="en-US" sz="1600" dirty="0" err="1"/>
              <a:t>afstand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8908005" y="3967298"/>
            <a:ext cx="1608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manager</a:t>
            </a:r>
          </a:p>
          <a:p>
            <a:r>
              <a:rPr lang="en-US" sz="1600" dirty="0" err="1"/>
              <a:t>hoofdontwerper</a:t>
            </a:r>
            <a:endParaRPr lang="en-US" sz="1600" dirty="0"/>
          </a:p>
          <a:p>
            <a:r>
              <a:rPr lang="en-US" sz="1600" dirty="0" err="1"/>
              <a:t>hoofdsponsor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1370328" y="242614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3409692" y="304879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5082980" y="898807"/>
            <a:ext cx="797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stad</a:t>
            </a:r>
            <a:endParaRPr lang="en-US" sz="1600" dirty="0"/>
          </a:p>
          <a:p>
            <a:r>
              <a:rPr lang="en-US" sz="1600" dirty="0"/>
              <a:t>land</a:t>
            </a:r>
          </a:p>
          <a:p>
            <a:r>
              <a:rPr lang="en-US" sz="1600" dirty="0" err="1"/>
              <a:t>lengte</a:t>
            </a:r>
            <a:endParaRPr lang="en-US" sz="1600" dirty="0"/>
          </a:p>
          <a:p>
            <a:r>
              <a:rPr lang="en-US" sz="1600" dirty="0" err="1"/>
              <a:t>hoogte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1912796" y="3615031"/>
            <a:ext cx="1790461" cy="12263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1912796" y="3610267"/>
            <a:ext cx="1493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RESULTAAT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5302B-031D-5371-C767-C8F517A8DA4D}"/>
              </a:ext>
            </a:extLst>
          </p:cNvPr>
          <p:cNvSpPr txBox="1"/>
          <p:nvPr/>
        </p:nvSpPr>
        <p:spPr>
          <a:xfrm>
            <a:off x="1912796" y="4010377"/>
            <a:ext cx="1192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startpositie</a:t>
            </a:r>
            <a:endParaRPr lang="en-US" sz="1600" dirty="0"/>
          </a:p>
          <a:p>
            <a:r>
              <a:rPr lang="en-US" sz="1600" dirty="0" err="1"/>
              <a:t>finishplek</a:t>
            </a:r>
            <a:endParaRPr lang="en-US" sz="1600" dirty="0"/>
          </a:p>
          <a:p>
            <a:r>
              <a:rPr lang="en-US" sz="1600" dirty="0"/>
              <a:t>punten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2788824" y="433692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2056937" y="391265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3631898" y="400561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3620103" y="365335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BF3F88-B09A-6CF9-8940-BC2D82178D4A}"/>
              </a:ext>
            </a:extLst>
          </p:cNvPr>
          <p:cNvSpPr/>
          <p:nvPr/>
        </p:nvSpPr>
        <p:spPr>
          <a:xfrm>
            <a:off x="2928277" y="24893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4875085" y="3600522"/>
            <a:ext cx="2691061" cy="1472803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4875085" y="3595759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F2122B-0572-9621-CBDE-03CBEBAE035B}"/>
              </a:ext>
            </a:extLst>
          </p:cNvPr>
          <p:cNvSpPr txBox="1"/>
          <p:nvPr/>
        </p:nvSpPr>
        <p:spPr>
          <a:xfrm>
            <a:off x="5015553" y="3901458"/>
            <a:ext cx="15525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land</a:t>
            </a:r>
          </a:p>
          <a:p>
            <a:r>
              <a:rPr lang="en-US" sz="1600" dirty="0" err="1"/>
              <a:t>geboortedatum</a:t>
            </a:r>
            <a:endParaRPr lang="en-US" sz="1600" dirty="0"/>
          </a:p>
          <a:p>
            <a:r>
              <a:rPr lang="en-US" sz="1600" dirty="0" err="1"/>
              <a:t>palmares</a:t>
            </a:r>
            <a:endParaRPr lang="en-US" sz="16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38DB9C-0C24-9125-066F-B8230CB88EA0}"/>
              </a:ext>
            </a:extLst>
          </p:cNvPr>
          <p:cNvSpPr/>
          <p:nvPr/>
        </p:nvSpPr>
        <p:spPr>
          <a:xfrm>
            <a:off x="5751113" y="43224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2929A7-D12E-50DA-164B-BE4A1AC1B984}"/>
              </a:ext>
            </a:extLst>
          </p:cNvPr>
          <p:cNvSpPr/>
          <p:nvPr/>
        </p:nvSpPr>
        <p:spPr>
          <a:xfrm>
            <a:off x="5019226" y="389815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654737-563F-158F-4D44-537A39E78D3E}"/>
              </a:ext>
            </a:extLst>
          </p:cNvPr>
          <p:cNvSpPr/>
          <p:nvPr/>
        </p:nvSpPr>
        <p:spPr>
          <a:xfrm>
            <a:off x="6594187" y="399110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7313521" y="370890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7370439" y="34538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B6BD4B-06A1-B0B8-31FF-B0BD7865DE1B}"/>
              </a:ext>
            </a:extLst>
          </p:cNvPr>
          <p:cNvSpPr/>
          <p:nvPr/>
        </p:nvSpPr>
        <p:spPr>
          <a:xfrm>
            <a:off x="6484940" y="473762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045399C-26D7-48A4-EB07-EC9E4B6CA798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3703257" y="4228203"/>
            <a:ext cx="1171828" cy="54092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31DE4D9-C705-65D9-09B0-9B263AC0CFB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rot="5400000" flipH="1" flipV="1">
            <a:off x="2204713" y="3010953"/>
            <a:ext cx="1054077" cy="144552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2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  <p:bldP spid="12" grpId="0"/>
      <p:bldP spid="16" grpId="0"/>
      <p:bldP spid="3" grpId="0"/>
      <p:bldP spid="15" grpId="0"/>
      <p:bldP spid="17" grpId="0"/>
      <p:bldP spid="37" grpId="0"/>
      <p:bldP spid="3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eten Mand - Fruit Vanhellemont">
            <a:extLst>
              <a:ext uri="{FF2B5EF4-FFF2-40B4-BE49-F238E27FC236}">
                <a16:creationId xmlns:a16="http://schemas.microsoft.com/office/drawing/2014/main" id="{5230BE62-A01A-EB81-0367-4E5D30BB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98" y="3624652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is 11 + 11 </a:t>
            </a:r>
            <a:r>
              <a:rPr lang="en-US" dirty="0" err="1"/>
              <a:t>gelijk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22?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05C67-9132-8397-44AA-5AB046BFB6BE}"/>
              </a:ext>
            </a:extLst>
          </p:cNvPr>
          <p:cNvSpPr/>
          <p:nvPr/>
        </p:nvSpPr>
        <p:spPr>
          <a:xfrm rot="20264364">
            <a:off x="9114009" y="4228865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601C0D-D09E-03FD-E3F7-064593DD9A6A}"/>
              </a:ext>
            </a:extLst>
          </p:cNvPr>
          <p:cNvSpPr/>
          <p:nvPr/>
        </p:nvSpPr>
        <p:spPr>
          <a:xfrm>
            <a:off x="10252801" y="4274742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ECE0C9-4034-51E2-BDF4-BD7C98946B5B}"/>
              </a:ext>
            </a:extLst>
          </p:cNvPr>
          <p:cNvGrpSpPr/>
          <p:nvPr/>
        </p:nvGrpSpPr>
        <p:grpSpPr>
          <a:xfrm>
            <a:off x="9331614" y="4711468"/>
            <a:ext cx="1066549" cy="441579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E98A2C-4782-A511-A66D-FBAE3E694EF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624907-A520-70D8-6777-FC6EE1A6408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388199" y="1938417"/>
            <a:ext cx="2029402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11 = 1 x                   + 1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2355898" y="1862535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4018362" y="1862535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A5659D-8DFA-7A64-21BF-6259061BF06D}"/>
              </a:ext>
            </a:extLst>
          </p:cNvPr>
          <p:cNvGrpSpPr/>
          <p:nvPr/>
        </p:nvGrpSpPr>
        <p:grpSpPr>
          <a:xfrm rot="1730897">
            <a:off x="8066035" y="4504643"/>
            <a:ext cx="1066549" cy="441579"/>
            <a:chOff x="462761" y="2181086"/>
            <a:chExt cx="799912" cy="3311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A9D9EF5-0043-5827-0BD6-E986DBC79FC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E34708-54C7-F176-F57E-ACB46CF727B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</a:t>
              </a:r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1DE8-EA47-11E6-6156-5A824FA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8120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835485" y="1124399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835484" y="1119636"/>
            <a:ext cx="5245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GP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8789532" y="3655639"/>
            <a:ext cx="2691061" cy="140532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8789532" y="3650876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TEAM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4951697" y="593326"/>
            <a:ext cx="2691062" cy="16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4951697" y="601979"/>
            <a:ext cx="11629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CIRCUIT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5095753" y="106907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8858330" y="410702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7133784" y="131665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7566146" y="4282295"/>
            <a:ext cx="1223386" cy="76007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3362166" y="19571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 flipV="1">
            <a:off x="3772569" y="1424349"/>
            <a:ext cx="1179128" cy="415945"/>
          </a:xfrm>
          <a:prstGeom prst="bentConnector3">
            <a:avLst>
              <a:gd name="adj1" fmla="val 50000"/>
            </a:avLst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8838193" y="410699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1835484" y="1496540"/>
            <a:ext cx="8719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datum</a:t>
            </a:r>
          </a:p>
          <a:p>
            <a:r>
              <a:rPr lang="en-US" sz="1600" dirty="0" err="1"/>
              <a:t>starttijd</a:t>
            </a:r>
            <a:endParaRPr lang="en-US" sz="1600" dirty="0"/>
          </a:p>
          <a:p>
            <a:r>
              <a:rPr lang="en-US" sz="1600" dirty="0" err="1"/>
              <a:t>afstand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8908005" y="3967298"/>
            <a:ext cx="160832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manager</a:t>
            </a:r>
          </a:p>
          <a:p>
            <a:r>
              <a:rPr lang="en-US" sz="1600" dirty="0" err="1"/>
              <a:t>hoofdontwerper</a:t>
            </a:r>
            <a:endParaRPr lang="en-US" sz="1600" dirty="0"/>
          </a:p>
          <a:p>
            <a:r>
              <a:rPr lang="en-US" sz="1600" dirty="0" err="1"/>
              <a:t>hoofdsponsor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1370328" y="242614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3409692" y="304879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5223513" y="967065"/>
            <a:ext cx="79759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stad</a:t>
            </a:r>
            <a:endParaRPr lang="en-US" sz="1600" dirty="0"/>
          </a:p>
          <a:p>
            <a:r>
              <a:rPr lang="en-US" sz="1600" dirty="0"/>
              <a:t>land</a:t>
            </a:r>
          </a:p>
          <a:p>
            <a:r>
              <a:rPr lang="en-US" sz="1600" dirty="0" err="1"/>
              <a:t>lengte</a:t>
            </a:r>
            <a:endParaRPr lang="en-US" sz="1600" dirty="0"/>
          </a:p>
          <a:p>
            <a:r>
              <a:rPr lang="en-US" sz="1600" dirty="0" err="1"/>
              <a:t>hoogte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1912796" y="3615030"/>
            <a:ext cx="1790461" cy="1472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1912796" y="3610267"/>
            <a:ext cx="1493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RESULTAAT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5302B-031D-5371-C767-C8F517A8DA4D}"/>
              </a:ext>
            </a:extLst>
          </p:cNvPr>
          <p:cNvSpPr txBox="1"/>
          <p:nvPr/>
        </p:nvSpPr>
        <p:spPr>
          <a:xfrm>
            <a:off x="1912796" y="4010377"/>
            <a:ext cx="11925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startpositie</a:t>
            </a:r>
            <a:endParaRPr lang="en-US" sz="1600" dirty="0"/>
          </a:p>
          <a:p>
            <a:r>
              <a:rPr lang="en-US" sz="1600" dirty="0" err="1"/>
              <a:t>finishplek</a:t>
            </a:r>
            <a:endParaRPr lang="en-US" sz="1600" dirty="0"/>
          </a:p>
          <a:p>
            <a:r>
              <a:rPr lang="en-US" sz="1600" dirty="0"/>
              <a:t>punten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2788824" y="433692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2056937" y="391265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3631898" y="400561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3620103" y="365335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BF3F88-B09A-6CF9-8940-BC2D82178D4A}"/>
              </a:ext>
            </a:extLst>
          </p:cNvPr>
          <p:cNvSpPr/>
          <p:nvPr/>
        </p:nvSpPr>
        <p:spPr>
          <a:xfrm>
            <a:off x="2928277" y="24893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4875085" y="3600522"/>
            <a:ext cx="2691061" cy="1472803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4875085" y="3595759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DRIVER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F2122B-0572-9621-CBDE-03CBEBAE035B}"/>
              </a:ext>
            </a:extLst>
          </p:cNvPr>
          <p:cNvSpPr txBox="1"/>
          <p:nvPr/>
        </p:nvSpPr>
        <p:spPr>
          <a:xfrm>
            <a:off x="4875085" y="3995869"/>
            <a:ext cx="155254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land</a:t>
            </a:r>
          </a:p>
          <a:p>
            <a:r>
              <a:rPr lang="en-US" sz="1600" dirty="0" err="1"/>
              <a:t>geboortedatum</a:t>
            </a:r>
            <a:endParaRPr lang="en-US" sz="1600" dirty="0"/>
          </a:p>
          <a:p>
            <a:r>
              <a:rPr lang="en-US" sz="1600" dirty="0" err="1"/>
              <a:t>palmares</a:t>
            </a:r>
            <a:endParaRPr lang="en-US" sz="16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38DB9C-0C24-9125-066F-B8230CB88EA0}"/>
              </a:ext>
            </a:extLst>
          </p:cNvPr>
          <p:cNvSpPr/>
          <p:nvPr/>
        </p:nvSpPr>
        <p:spPr>
          <a:xfrm>
            <a:off x="5751113" y="43224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2929A7-D12E-50DA-164B-BE4A1AC1B984}"/>
              </a:ext>
            </a:extLst>
          </p:cNvPr>
          <p:cNvSpPr/>
          <p:nvPr/>
        </p:nvSpPr>
        <p:spPr>
          <a:xfrm>
            <a:off x="5019226" y="389815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654737-563F-158F-4D44-537A39E78D3E}"/>
              </a:ext>
            </a:extLst>
          </p:cNvPr>
          <p:cNvSpPr/>
          <p:nvPr/>
        </p:nvSpPr>
        <p:spPr>
          <a:xfrm>
            <a:off x="6594187" y="399110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7313521" y="370890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7370439" y="34538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B6BD4B-06A1-B0B8-31FF-B0BD7865DE1B}"/>
              </a:ext>
            </a:extLst>
          </p:cNvPr>
          <p:cNvSpPr/>
          <p:nvPr/>
        </p:nvSpPr>
        <p:spPr>
          <a:xfrm>
            <a:off x="6484940" y="473762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C045399C-26D7-48A4-EB07-EC9E4B6CA798}"/>
              </a:ext>
            </a:extLst>
          </p:cNvPr>
          <p:cNvCxnSpPr>
            <a:stCxn id="6" idx="3"/>
          </p:cNvCxnSpPr>
          <p:nvPr/>
        </p:nvCxnSpPr>
        <p:spPr>
          <a:xfrm flipV="1">
            <a:off x="3703257" y="4282295"/>
            <a:ext cx="1171828" cy="69137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C31DE4D9-C705-65D9-09B0-9B263AC0CFB7}"/>
              </a:ext>
            </a:extLst>
          </p:cNvPr>
          <p:cNvCxnSpPr>
            <a:stCxn id="15" idx="0"/>
            <a:endCxn id="7" idx="2"/>
          </p:cNvCxnSpPr>
          <p:nvPr/>
        </p:nvCxnSpPr>
        <p:spPr>
          <a:xfrm rot="5400000" flipH="1" flipV="1">
            <a:off x="2204713" y="3010953"/>
            <a:ext cx="1054077" cy="144552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2" descr="Formula 1 Logo - F1 Logo - PNG and Vector - Logo Download">
            <a:extLst>
              <a:ext uri="{FF2B5EF4-FFF2-40B4-BE49-F238E27FC236}">
                <a16:creationId xmlns:a16="http://schemas.microsoft.com/office/drawing/2014/main" id="{9FE3414F-CB2F-CE54-BE25-42462566C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5812" y="-768772"/>
            <a:ext cx="3032203" cy="303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694636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835485" y="1124399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835484" y="1119636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7217646" y="894142"/>
            <a:ext cx="1491947" cy="16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7217646" y="902795"/>
            <a:ext cx="1049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GROUP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7361702" y="136988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9399733" y="161746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3362166" y="19571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1835484" y="1496540"/>
            <a:ext cx="1673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telefoonnummer</a:t>
            </a:r>
            <a:endParaRPr lang="en-US" sz="1600" dirty="0"/>
          </a:p>
          <a:p>
            <a:r>
              <a:rPr lang="en-US" sz="1600" dirty="0" err="1"/>
              <a:t>geboortedatum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1370328" y="242614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7126584" y="226006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7489462" y="126788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4898560" y="2756245"/>
            <a:ext cx="1525759" cy="826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4898559" y="2751481"/>
            <a:ext cx="82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5774587" y="347813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5042700" y="305387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6617661" y="314682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7336995" y="28646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BF3F88-B09A-6CF9-8940-BC2D82178D4A}"/>
              </a:ext>
            </a:extLst>
          </p:cNvPr>
          <p:cNvSpPr/>
          <p:nvPr/>
        </p:nvSpPr>
        <p:spPr>
          <a:xfrm>
            <a:off x="2928277" y="24893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4862797" y="4443447"/>
            <a:ext cx="2691061" cy="1900592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4862797" y="4438684"/>
            <a:ext cx="1334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MESSAGE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F2122B-0572-9621-CBDE-03CBEBAE035B}"/>
              </a:ext>
            </a:extLst>
          </p:cNvPr>
          <p:cNvSpPr txBox="1"/>
          <p:nvPr/>
        </p:nvSpPr>
        <p:spPr>
          <a:xfrm>
            <a:off x="4862797" y="4749894"/>
            <a:ext cx="2142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tijdstip</a:t>
            </a:r>
            <a:endParaRPr lang="en-US" sz="1600" dirty="0"/>
          </a:p>
          <a:p>
            <a:r>
              <a:rPr lang="en-US" sz="1600" dirty="0"/>
              <a:t>tekst</a:t>
            </a:r>
          </a:p>
          <a:p>
            <a:r>
              <a:rPr lang="en-US" sz="1600" dirty="0" err="1"/>
              <a:t>plaatje</a:t>
            </a:r>
            <a:r>
              <a:rPr lang="en-US" sz="1600" dirty="0"/>
              <a:t>/</a:t>
            </a:r>
            <a:r>
              <a:rPr lang="en-US" sz="1600" dirty="0" err="1"/>
              <a:t>filmpje</a:t>
            </a:r>
            <a:r>
              <a:rPr lang="en-US" sz="1600" dirty="0"/>
              <a:t>/</a:t>
            </a:r>
            <a:r>
              <a:rPr lang="en-US" sz="1600" dirty="0" err="1"/>
              <a:t>locatie</a:t>
            </a:r>
            <a:endParaRPr lang="en-US" sz="1600" dirty="0"/>
          </a:p>
          <a:p>
            <a:r>
              <a:rPr lang="en-US" sz="1600" dirty="0" err="1"/>
              <a:t>verstuurd</a:t>
            </a:r>
            <a:r>
              <a:rPr lang="en-US" sz="1600" dirty="0"/>
              <a:t>?</a:t>
            </a:r>
          </a:p>
          <a:p>
            <a:r>
              <a:rPr lang="en-US" sz="1600" dirty="0" err="1"/>
              <a:t>ontvangen</a:t>
            </a:r>
            <a:r>
              <a:rPr lang="en-US" sz="1600" dirty="0"/>
              <a:t>?</a:t>
            </a:r>
          </a:p>
          <a:p>
            <a:r>
              <a:rPr lang="en-US" sz="1600" dirty="0" err="1"/>
              <a:t>gelezen</a:t>
            </a:r>
            <a:r>
              <a:rPr lang="en-US" sz="1600" dirty="0"/>
              <a:t>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38DB9C-0C24-9125-066F-B8230CB88EA0}"/>
              </a:ext>
            </a:extLst>
          </p:cNvPr>
          <p:cNvSpPr/>
          <p:nvPr/>
        </p:nvSpPr>
        <p:spPr>
          <a:xfrm>
            <a:off x="5738825" y="51653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2929A7-D12E-50DA-164B-BE4A1AC1B984}"/>
              </a:ext>
            </a:extLst>
          </p:cNvPr>
          <p:cNvSpPr/>
          <p:nvPr/>
        </p:nvSpPr>
        <p:spPr>
          <a:xfrm>
            <a:off x="5006938" y="474107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654737-563F-158F-4D44-537A39E78D3E}"/>
              </a:ext>
            </a:extLst>
          </p:cNvPr>
          <p:cNvSpPr/>
          <p:nvPr/>
        </p:nvSpPr>
        <p:spPr>
          <a:xfrm>
            <a:off x="6581899" y="483403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7301233" y="455183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7358151" y="42967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B6BD4B-06A1-B0B8-31FF-B0BD7865DE1B}"/>
              </a:ext>
            </a:extLst>
          </p:cNvPr>
          <p:cNvSpPr/>
          <p:nvPr/>
        </p:nvSpPr>
        <p:spPr>
          <a:xfrm>
            <a:off x="6472652" y="558054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B0C32-16AE-41EE-9E8C-7CDFE211AA86}"/>
              </a:ext>
            </a:extLst>
          </p:cNvPr>
          <p:cNvSpPr/>
          <p:nvPr/>
        </p:nvSpPr>
        <p:spPr>
          <a:xfrm>
            <a:off x="5031496" y="323018"/>
            <a:ext cx="1239605" cy="80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FD5AD-5F15-DDA9-C348-2022363159FD}"/>
              </a:ext>
            </a:extLst>
          </p:cNvPr>
          <p:cNvSpPr txBox="1"/>
          <p:nvPr/>
        </p:nvSpPr>
        <p:spPr>
          <a:xfrm>
            <a:off x="4990930" y="32479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LID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858F8E-1230-7567-853D-FB72528744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271101" y="726348"/>
            <a:ext cx="946545" cy="998818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71AE2F3-BA21-9E88-E324-C9C47A0B85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2571" y="670455"/>
            <a:ext cx="1201784" cy="712641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BEE3921-D446-8060-5C53-84C59A7CDA8B}"/>
              </a:ext>
            </a:extLst>
          </p:cNvPr>
          <p:cNvCxnSpPr>
            <a:cxnSpLocks/>
          </p:cNvCxnSpPr>
          <p:nvPr/>
        </p:nvCxnSpPr>
        <p:spPr>
          <a:xfrm rot="10800000">
            <a:off x="3772569" y="1979996"/>
            <a:ext cx="1125990" cy="1111241"/>
          </a:xfrm>
          <a:prstGeom prst="bentConnector3">
            <a:avLst>
              <a:gd name="adj1" fmla="val 31954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BF45D0D-225B-4C03-7056-4161CC4844A0}"/>
              </a:ext>
            </a:extLst>
          </p:cNvPr>
          <p:cNvCxnSpPr>
            <a:cxnSpLocks/>
          </p:cNvCxnSpPr>
          <p:nvPr/>
        </p:nvCxnSpPr>
        <p:spPr>
          <a:xfrm rot="10800000">
            <a:off x="3693067" y="2476840"/>
            <a:ext cx="1169731" cy="877668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5C3C4D7-95F8-28EE-674E-47AA392C8642}"/>
              </a:ext>
            </a:extLst>
          </p:cNvPr>
          <p:cNvCxnSpPr>
            <a:cxnSpLocks/>
            <a:stCxn id="36" idx="0"/>
            <a:endCxn id="6" idx="2"/>
          </p:cNvCxnSpPr>
          <p:nvPr/>
        </p:nvCxnSpPr>
        <p:spPr>
          <a:xfrm rot="16200000" flipV="1">
            <a:off x="5504391" y="3739510"/>
            <a:ext cx="860986" cy="54688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83EDB3E-D0C6-A71F-68F4-20105C98178D}"/>
              </a:ext>
            </a:extLst>
          </p:cNvPr>
          <p:cNvCxnSpPr>
            <a:cxnSpLocks/>
            <a:stCxn id="37" idx="1"/>
            <a:endCxn id="7" idx="2"/>
          </p:cNvCxnSpPr>
          <p:nvPr/>
        </p:nvCxnSpPr>
        <p:spPr>
          <a:xfrm rot="10800000">
            <a:off x="2804027" y="2556191"/>
            <a:ext cx="2058770" cy="2082549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3C818CD-6EC2-95F9-03E7-C49B6EC75954}"/>
              </a:ext>
            </a:extLst>
          </p:cNvPr>
          <p:cNvSpPr txBox="1"/>
          <p:nvPr/>
        </p:nvSpPr>
        <p:spPr>
          <a:xfrm>
            <a:off x="3332535" y="4277121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gestuurd door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BC57CD8-C331-FE60-C6AA-00401FAE808C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 flipV="1">
            <a:off x="6424319" y="2556190"/>
            <a:ext cx="1539301" cy="613163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F84B04-8C80-715C-C8F0-66EA7AC1BFC8}"/>
              </a:ext>
            </a:extLst>
          </p:cNvPr>
          <p:cNvSpPr txBox="1"/>
          <p:nvPr/>
        </p:nvSpPr>
        <p:spPr>
          <a:xfrm>
            <a:off x="5164355" y="608443"/>
            <a:ext cx="845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admin?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DF0420-F0E5-7FE0-E857-DE71761922C8}"/>
              </a:ext>
            </a:extLst>
          </p:cNvPr>
          <p:cNvSpPr/>
          <p:nvPr/>
        </p:nvSpPr>
        <p:spPr>
          <a:xfrm>
            <a:off x="1138006" y="5271837"/>
            <a:ext cx="1937083" cy="80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AE8B940-C47B-464F-3763-6B6DE51DBF93}"/>
              </a:ext>
            </a:extLst>
          </p:cNvPr>
          <p:cNvCxnSpPr>
            <a:cxnSpLocks/>
            <a:stCxn id="77" idx="3"/>
            <a:endCxn id="38" idx="1"/>
          </p:cNvCxnSpPr>
          <p:nvPr/>
        </p:nvCxnSpPr>
        <p:spPr>
          <a:xfrm flipV="1">
            <a:off x="3075089" y="5534724"/>
            <a:ext cx="1787708" cy="140443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9E20DBDE-488C-989C-C478-EE57BC6671C9}"/>
              </a:ext>
            </a:extLst>
          </p:cNvPr>
          <p:cNvCxnSpPr>
            <a:cxnSpLocks/>
            <a:stCxn id="77" idx="0"/>
          </p:cNvCxnSpPr>
          <p:nvPr/>
        </p:nvCxnSpPr>
        <p:spPr>
          <a:xfrm rot="16200000" flipV="1">
            <a:off x="736853" y="3902141"/>
            <a:ext cx="2715646" cy="23745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2F92FF-4746-C290-2D5A-6B4B10C28C28}"/>
              </a:ext>
            </a:extLst>
          </p:cNvPr>
          <p:cNvSpPr txBox="1"/>
          <p:nvPr/>
        </p:nvSpPr>
        <p:spPr>
          <a:xfrm>
            <a:off x="1179201" y="5271837"/>
            <a:ext cx="1177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1A5A074-D75C-421A-E865-45DB503872C2}"/>
              </a:ext>
            </a:extLst>
          </p:cNvPr>
          <p:cNvSpPr txBox="1"/>
          <p:nvPr/>
        </p:nvSpPr>
        <p:spPr>
          <a:xfrm>
            <a:off x="1179201" y="5600513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emoji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2F74AE4D-A7CC-96E6-A447-6A1CBCD0708E}"/>
              </a:ext>
            </a:extLst>
          </p:cNvPr>
          <p:cNvCxnSpPr>
            <a:stCxn id="36" idx="2"/>
            <a:endCxn id="36" idx="3"/>
          </p:cNvCxnSpPr>
          <p:nvPr/>
        </p:nvCxnSpPr>
        <p:spPr>
          <a:xfrm rot="5400000" flipH="1" flipV="1">
            <a:off x="6405945" y="5196126"/>
            <a:ext cx="950296" cy="1345530"/>
          </a:xfrm>
          <a:prstGeom prst="bentConnector4">
            <a:avLst>
              <a:gd name="adj1" fmla="val -24056"/>
              <a:gd name="adj2" fmla="val 132092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12869C7-85AD-B447-151F-7BA14AC60250}"/>
              </a:ext>
            </a:extLst>
          </p:cNvPr>
          <p:cNvSpPr txBox="1"/>
          <p:nvPr/>
        </p:nvSpPr>
        <p:spPr>
          <a:xfrm>
            <a:off x="8005404" y="6348029"/>
            <a:ext cx="143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antwoord op</a:t>
            </a:r>
          </a:p>
        </p:txBody>
      </p:sp>
    </p:spTree>
    <p:extLst>
      <p:ext uri="{BB962C8B-B14F-4D97-AF65-F5344CB8AC3E}">
        <p14:creationId xmlns:p14="http://schemas.microsoft.com/office/powerpoint/2010/main" val="1207956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3" grpId="0" animBg="1"/>
      <p:bldP spid="14" grpId="0"/>
      <p:bldP spid="22" grpId="0"/>
      <p:bldP spid="24" grpId="0"/>
      <p:bldP spid="12" grpId="0"/>
      <p:bldP spid="3" grpId="0"/>
      <p:bldP spid="6" grpId="0" animBg="1"/>
      <p:bldP spid="15" grpId="0"/>
      <p:bldP spid="36" grpId="0" animBg="1"/>
      <p:bldP spid="37" grpId="0"/>
      <p:bldP spid="38" grpId="0"/>
      <p:bldP spid="5" grpId="0" animBg="1"/>
      <p:bldP spid="9" grpId="0"/>
      <p:bldP spid="63" grpId="0"/>
      <p:bldP spid="74" grpId="0"/>
      <p:bldP spid="77" grpId="0" animBg="1"/>
      <p:bldP spid="84" grpId="0"/>
      <p:bldP spid="85" grpId="0"/>
      <p:bldP spid="8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835485" y="1124399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835484" y="1119636"/>
            <a:ext cx="8258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USER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7217646" y="894142"/>
            <a:ext cx="1491947" cy="16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7217646" y="902795"/>
            <a:ext cx="10491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GROUP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7361702" y="136988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9399733" y="161746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3362166" y="19571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1835484" y="1496540"/>
            <a:ext cx="167340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telefoonnummer</a:t>
            </a:r>
            <a:endParaRPr lang="en-US" sz="1600" dirty="0"/>
          </a:p>
          <a:p>
            <a:r>
              <a:rPr lang="en-US" sz="1600" dirty="0" err="1"/>
              <a:t>geboortedatum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1370328" y="242614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7126584" y="226006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7489462" y="126788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4898560" y="2756245"/>
            <a:ext cx="1525759" cy="82621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4898559" y="2751481"/>
            <a:ext cx="8295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CHAT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5774587" y="347813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5042700" y="305387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6617661" y="314682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7336995" y="28646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BF3F88-B09A-6CF9-8940-BC2D82178D4A}"/>
              </a:ext>
            </a:extLst>
          </p:cNvPr>
          <p:cNvSpPr/>
          <p:nvPr/>
        </p:nvSpPr>
        <p:spPr>
          <a:xfrm>
            <a:off x="2928277" y="248939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4862797" y="4443447"/>
            <a:ext cx="2691061" cy="1900592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4862797" y="4438684"/>
            <a:ext cx="13344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MESSAGE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F2122B-0572-9621-CBDE-03CBEBAE035B}"/>
              </a:ext>
            </a:extLst>
          </p:cNvPr>
          <p:cNvSpPr txBox="1"/>
          <p:nvPr/>
        </p:nvSpPr>
        <p:spPr>
          <a:xfrm>
            <a:off x="4862797" y="4749894"/>
            <a:ext cx="214263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tijdstip</a:t>
            </a:r>
            <a:endParaRPr lang="en-US" sz="1600" dirty="0"/>
          </a:p>
          <a:p>
            <a:r>
              <a:rPr lang="en-US" sz="1600" dirty="0"/>
              <a:t>tekst</a:t>
            </a:r>
          </a:p>
          <a:p>
            <a:r>
              <a:rPr lang="en-US" sz="1600" dirty="0" err="1"/>
              <a:t>plaatje</a:t>
            </a:r>
            <a:r>
              <a:rPr lang="en-US" sz="1600" dirty="0"/>
              <a:t>/</a:t>
            </a:r>
            <a:r>
              <a:rPr lang="en-US" sz="1600" dirty="0" err="1"/>
              <a:t>filmpje</a:t>
            </a:r>
            <a:r>
              <a:rPr lang="en-US" sz="1600" dirty="0"/>
              <a:t>/</a:t>
            </a:r>
            <a:r>
              <a:rPr lang="en-US" sz="1600" dirty="0" err="1"/>
              <a:t>locatie</a:t>
            </a:r>
            <a:endParaRPr lang="en-US" sz="1600" dirty="0"/>
          </a:p>
          <a:p>
            <a:r>
              <a:rPr lang="en-US" sz="1600" dirty="0" err="1"/>
              <a:t>verstuurd</a:t>
            </a:r>
            <a:r>
              <a:rPr lang="en-US" sz="1600" dirty="0"/>
              <a:t>?</a:t>
            </a:r>
          </a:p>
          <a:p>
            <a:r>
              <a:rPr lang="en-US" sz="1600" dirty="0" err="1"/>
              <a:t>ontvangen</a:t>
            </a:r>
            <a:r>
              <a:rPr lang="en-US" sz="1600" dirty="0"/>
              <a:t>?</a:t>
            </a:r>
          </a:p>
          <a:p>
            <a:r>
              <a:rPr lang="en-US" sz="1600" dirty="0" err="1"/>
              <a:t>gelezen</a:t>
            </a:r>
            <a:r>
              <a:rPr lang="en-US" sz="1600" dirty="0"/>
              <a:t>?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38DB9C-0C24-9125-066F-B8230CB88EA0}"/>
              </a:ext>
            </a:extLst>
          </p:cNvPr>
          <p:cNvSpPr/>
          <p:nvPr/>
        </p:nvSpPr>
        <p:spPr>
          <a:xfrm>
            <a:off x="5738825" y="51653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2929A7-D12E-50DA-164B-BE4A1AC1B984}"/>
              </a:ext>
            </a:extLst>
          </p:cNvPr>
          <p:cNvSpPr/>
          <p:nvPr/>
        </p:nvSpPr>
        <p:spPr>
          <a:xfrm>
            <a:off x="5006938" y="474107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654737-563F-158F-4D44-537A39E78D3E}"/>
              </a:ext>
            </a:extLst>
          </p:cNvPr>
          <p:cNvSpPr/>
          <p:nvPr/>
        </p:nvSpPr>
        <p:spPr>
          <a:xfrm>
            <a:off x="6581899" y="483403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7301233" y="455183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7358151" y="42967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B6BD4B-06A1-B0B8-31FF-B0BD7865DE1B}"/>
              </a:ext>
            </a:extLst>
          </p:cNvPr>
          <p:cNvSpPr/>
          <p:nvPr/>
        </p:nvSpPr>
        <p:spPr>
          <a:xfrm>
            <a:off x="6472652" y="558054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B0C32-16AE-41EE-9E8C-7CDFE211AA86}"/>
              </a:ext>
            </a:extLst>
          </p:cNvPr>
          <p:cNvSpPr/>
          <p:nvPr/>
        </p:nvSpPr>
        <p:spPr>
          <a:xfrm>
            <a:off x="5031496" y="323018"/>
            <a:ext cx="1239605" cy="80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FD5AD-5F15-DDA9-C348-2022363159FD}"/>
              </a:ext>
            </a:extLst>
          </p:cNvPr>
          <p:cNvSpPr txBox="1"/>
          <p:nvPr/>
        </p:nvSpPr>
        <p:spPr>
          <a:xfrm>
            <a:off x="4990930" y="32479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LID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1C858F8E-1230-7567-853D-FB7252874458}"/>
              </a:ext>
            </a:extLst>
          </p:cNvPr>
          <p:cNvCxnSpPr>
            <a:cxnSpLocks/>
            <a:stCxn id="5" idx="3"/>
            <a:endCxn id="13" idx="1"/>
          </p:cNvCxnSpPr>
          <p:nvPr/>
        </p:nvCxnSpPr>
        <p:spPr>
          <a:xfrm>
            <a:off x="6271101" y="726348"/>
            <a:ext cx="946545" cy="998818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Connector: Elbow 45">
            <a:extLst>
              <a:ext uri="{FF2B5EF4-FFF2-40B4-BE49-F238E27FC236}">
                <a16:creationId xmlns:a16="http://schemas.microsoft.com/office/drawing/2014/main" id="{671AE2F3-BA21-9E88-E324-C9C47A0B8545}"/>
              </a:ext>
            </a:extLst>
          </p:cNvPr>
          <p:cNvCxnSpPr>
            <a:cxnSpLocks/>
          </p:cNvCxnSpPr>
          <p:nvPr/>
        </p:nvCxnSpPr>
        <p:spPr>
          <a:xfrm rot="10800000" flipV="1">
            <a:off x="3772571" y="670455"/>
            <a:ext cx="1201784" cy="712641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BEE3921-D446-8060-5C53-84C59A7CDA8B}"/>
              </a:ext>
            </a:extLst>
          </p:cNvPr>
          <p:cNvCxnSpPr>
            <a:cxnSpLocks/>
          </p:cNvCxnSpPr>
          <p:nvPr/>
        </p:nvCxnSpPr>
        <p:spPr>
          <a:xfrm rot="10800000">
            <a:off x="3772569" y="1979996"/>
            <a:ext cx="1125990" cy="1111241"/>
          </a:xfrm>
          <a:prstGeom prst="bentConnector3">
            <a:avLst>
              <a:gd name="adj1" fmla="val 31954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EBF45D0D-225B-4C03-7056-4161CC4844A0}"/>
              </a:ext>
            </a:extLst>
          </p:cNvPr>
          <p:cNvCxnSpPr>
            <a:cxnSpLocks/>
          </p:cNvCxnSpPr>
          <p:nvPr/>
        </p:nvCxnSpPr>
        <p:spPr>
          <a:xfrm rot="10800000">
            <a:off x="3693067" y="2476840"/>
            <a:ext cx="1169731" cy="877668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5C3C4D7-95F8-28EE-674E-47AA392C8642}"/>
              </a:ext>
            </a:extLst>
          </p:cNvPr>
          <p:cNvCxnSpPr>
            <a:cxnSpLocks/>
            <a:stCxn id="36" idx="0"/>
            <a:endCxn id="6" idx="2"/>
          </p:cNvCxnSpPr>
          <p:nvPr/>
        </p:nvCxnSpPr>
        <p:spPr>
          <a:xfrm rot="16200000" flipV="1">
            <a:off x="5504391" y="3739510"/>
            <a:ext cx="860986" cy="546888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ctor: Elbow 57">
            <a:extLst>
              <a:ext uri="{FF2B5EF4-FFF2-40B4-BE49-F238E27FC236}">
                <a16:creationId xmlns:a16="http://schemas.microsoft.com/office/drawing/2014/main" id="{983EDB3E-D0C6-A71F-68F4-20105C98178D}"/>
              </a:ext>
            </a:extLst>
          </p:cNvPr>
          <p:cNvCxnSpPr>
            <a:cxnSpLocks/>
            <a:stCxn id="37" idx="1"/>
            <a:endCxn id="7" idx="2"/>
          </p:cNvCxnSpPr>
          <p:nvPr/>
        </p:nvCxnSpPr>
        <p:spPr>
          <a:xfrm rot="10800000">
            <a:off x="2804027" y="2556191"/>
            <a:ext cx="2058770" cy="2082549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D3C818CD-6EC2-95F9-03E7-C49B6EC75954}"/>
              </a:ext>
            </a:extLst>
          </p:cNvPr>
          <p:cNvSpPr txBox="1"/>
          <p:nvPr/>
        </p:nvSpPr>
        <p:spPr>
          <a:xfrm>
            <a:off x="3332535" y="4277121"/>
            <a:ext cx="1563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gestuurd door</a:t>
            </a:r>
          </a:p>
        </p:txBody>
      </p: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BC57CD8-C331-FE60-C6AA-00401FAE808C}"/>
              </a:ext>
            </a:extLst>
          </p:cNvPr>
          <p:cNvCxnSpPr>
            <a:cxnSpLocks/>
            <a:stCxn id="6" idx="3"/>
            <a:endCxn id="13" idx="2"/>
          </p:cNvCxnSpPr>
          <p:nvPr/>
        </p:nvCxnSpPr>
        <p:spPr>
          <a:xfrm flipV="1">
            <a:off x="6424319" y="2556190"/>
            <a:ext cx="1539301" cy="613163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F84B04-8C80-715C-C8F0-66EA7AC1BFC8}"/>
              </a:ext>
            </a:extLst>
          </p:cNvPr>
          <p:cNvSpPr txBox="1"/>
          <p:nvPr/>
        </p:nvSpPr>
        <p:spPr>
          <a:xfrm>
            <a:off x="5164355" y="608443"/>
            <a:ext cx="8458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admin?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50DF0420-F0E5-7FE0-E857-DE71761922C8}"/>
              </a:ext>
            </a:extLst>
          </p:cNvPr>
          <p:cNvSpPr/>
          <p:nvPr/>
        </p:nvSpPr>
        <p:spPr>
          <a:xfrm>
            <a:off x="1138006" y="5271837"/>
            <a:ext cx="1937083" cy="8066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DAE8B940-C47B-464F-3763-6B6DE51DBF93}"/>
              </a:ext>
            </a:extLst>
          </p:cNvPr>
          <p:cNvCxnSpPr>
            <a:cxnSpLocks/>
            <a:stCxn id="77" idx="3"/>
            <a:endCxn id="38" idx="1"/>
          </p:cNvCxnSpPr>
          <p:nvPr/>
        </p:nvCxnSpPr>
        <p:spPr>
          <a:xfrm flipV="1">
            <a:off x="3075089" y="5534724"/>
            <a:ext cx="1787708" cy="140443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9E20DBDE-488C-989C-C478-EE57BC6671C9}"/>
              </a:ext>
            </a:extLst>
          </p:cNvPr>
          <p:cNvCxnSpPr>
            <a:cxnSpLocks/>
            <a:stCxn id="77" idx="0"/>
          </p:cNvCxnSpPr>
          <p:nvPr/>
        </p:nvCxnSpPr>
        <p:spPr>
          <a:xfrm rot="16200000" flipV="1">
            <a:off x="736853" y="3902141"/>
            <a:ext cx="2715646" cy="23745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522F92FF-4746-C290-2D5A-6B4B10C28C28}"/>
              </a:ext>
            </a:extLst>
          </p:cNvPr>
          <p:cNvSpPr txBox="1"/>
          <p:nvPr/>
        </p:nvSpPr>
        <p:spPr>
          <a:xfrm>
            <a:off x="1179201" y="5271837"/>
            <a:ext cx="1177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REACTIE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1A5A074-D75C-421A-E865-45DB503872C2}"/>
              </a:ext>
            </a:extLst>
          </p:cNvPr>
          <p:cNvSpPr txBox="1"/>
          <p:nvPr/>
        </p:nvSpPr>
        <p:spPr>
          <a:xfrm>
            <a:off x="1179201" y="5600513"/>
            <a:ext cx="6799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emoji</a:t>
            </a:r>
          </a:p>
        </p:txBody>
      </p:sp>
      <p:cxnSp>
        <p:nvCxnSpPr>
          <p:cNvPr id="87" name="Connector: Elbow 86">
            <a:extLst>
              <a:ext uri="{FF2B5EF4-FFF2-40B4-BE49-F238E27FC236}">
                <a16:creationId xmlns:a16="http://schemas.microsoft.com/office/drawing/2014/main" id="{2F74AE4D-A7CC-96E6-A447-6A1CBCD0708E}"/>
              </a:ext>
            </a:extLst>
          </p:cNvPr>
          <p:cNvCxnSpPr>
            <a:stCxn id="36" idx="2"/>
            <a:endCxn id="36" idx="3"/>
          </p:cNvCxnSpPr>
          <p:nvPr/>
        </p:nvCxnSpPr>
        <p:spPr>
          <a:xfrm rot="5400000" flipH="1" flipV="1">
            <a:off x="6405945" y="5196126"/>
            <a:ext cx="950296" cy="1345530"/>
          </a:xfrm>
          <a:prstGeom prst="bentConnector4">
            <a:avLst>
              <a:gd name="adj1" fmla="val -24056"/>
              <a:gd name="adj2" fmla="val 132092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TextBox 87">
            <a:extLst>
              <a:ext uri="{FF2B5EF4-FFF2-40B4-BE49-F238E27FC236}">
                <a16:creationId xmlns:a16="http://schemas.microsoft.com/office/drawing/2014/main" id="{312869C7-85AD-B447-151F-7BA14AC60250}"/>
              </a:ext>
            </a:extLst>
          </p:cNvPr>
          <p:cNvSpPr txBox="1"/>
          <p:nvPr/>
        </p:nvSpPr>
        <p:spPr>
          <a:xfrm>
            <a:off x="8005404" y="6348029"/>
            <a:ext cx="143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antwoord op</a:t>
            </a:r>
          </a:p>
        </p:txBody>
      </p:sp>
      <p:pic>
        <p:nvPicPr>
          <p:cNvPr id="2050" name="Picture 2" descr="Whatsapp Icon Logo Png">
            <a:extLst>
              <a:ext uri="{FF2B5EF4-FFF2-40B4-BE49-F238E27FC236}">
                <a16:creationId xmlns:a16="http://schemas.microsoft.com/office/drawing/2014/main" id="{9E1463C5-96A2-9194-F1B0-6F9567A00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2494" y="2303467"/>
            <a:ext cx="2719810" cy="2719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9679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915B9-41F7-8DE3-0718-CC584AB95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ontwerp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CoolBlue</a:t>
            </a:r>
            <a:endParaRPr lang="en-US" dirty="0"/>
          </a:p>
        </p:txBody>
      </p:sp>
      <p:pic>
        <p:nvPicPr>
          <p:cNvPr id="7" name="Snagit_SNGOUT2128">
            <a:extLst>
              <a:ext uri="{FF2B5EF4-FFF2-40B4-BE49-F238E27FC236}">
                <a16:creationId xmlns:a16="http://schemas.microsoft.com/office/drawing/2014/main" id="{26FEF551-F592-24B5-88DB-1F53BB9AA8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9" y="1396999"/>
            <a:ext cx="5095615" cy="2417763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95F956-E726-310B-06D9-F867CE2264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101" y="1396999"/>
            <a:ext cx="5841523" cy="3632200"/>
          </a:xfrm>
          <a:prstGeom prst="rect">
            <a:avLst/>
          </a:prstGeom>
        </p:spPr>
      </p:pic>
      <p:pic>
        <p:nvPicPr>
          <p:cNvPr id="9" name="Snagit_SNGOUT2077">
            <a:extLst>
              <a:ext uri="{FF2B5EF4-FFF2-40B4-BE49-F238E27FC236}">
                <a16:creationId xmlns:a16="http://schemas.microsoft.com/office/drawing/2014/main" id="{9AA78704-7F92-1C0F-FA31-FEE718D32B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700" y="3643610"/>
            <a:ext cx="6667500" cy="31635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7D7E86A-2832-A581-3ACA-97E6E708F8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3425" y="4136191"/>
            <a:ext cx="3836358" cy="2356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2802079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469668" y="2023879"/>
            <a:ext cx="1937084" cy="1695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469667" y="2019116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AANBIEDING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9230385" y="1999760"/>
            <a:ext cx="1491947" cy="16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9166797" y="198364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MERK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9310853" y="245074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11039562" y="185300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2996349" y="285659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1469667" y="2396020"/>
            <a:ext cx="13724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prijs</a:t>
            </a:r>
            <a:endParaRPr lang="en-US" sz="1600" dirty="0"/>
          </a:p>
          <a:p>
            <a:r>
              <a:rPr lang="en-US" sz="1600" dirty="0" err="1"/>
              <a:t>originele</a:t>
            </a:r>
            <a:r>
              <a:rPr lang="en-US" sz="1600" dirty="0"/>
              <a:t> </a:t>
            </a:r>
            <a:r>
              <a:rPr lang="en-US" sz="1600" dirty="0" err="1"/>
              <a:t>prijs</a:t>
            </a:r>
            <a:endParaRPr lang="en-US" sz="1600" dirty="0"/>
          </a:p>
          <a:p>
            <a:r>
              <a:rPr lang="en-US" sz="1600" dirty="0" err="1"/>
              <a:t>geldig</a:t>
            </a:r>
            <a:r>
              <a:rPr lang="en-US" sz="1600" dirty="0"/>
              <a:t> </a:t>
            </a:r>
            <a:r>
              <a:rPr lang="en-US" sz="1600" dirty="0" err="1"/>
              <a:t>vanaf</a:t>
            </a:r>
            <a:endParaRPr lang="en-US" sz="1600" dirty="0"/>
          </a:p>
          <a:p>
            <a:r>
              <a:rPr lang="en-US" sz="1600" dirty="0" err="1"/>
              <a:t>geldig</a:t>
            </a:r>
            <a:r>
              <a:rPr lang="en-US" sz="1600" dirty="0"/>
              <a:t> tot</a:t>
            </a:r>
          </a:p>
          <a:p>
            <a:r>
              <a:rPr lang="en-US" sz="1600" dirty="0" err="1"/>
              <a:t>voorwaarden</a:t>
            </a:r>
            <a:endParaRPr lang="en-US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8766413" y="249559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9438613" y="234873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4898560" y="2042246"/>
            <a:ext cx="2505676" cy="1944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4898559" y="2064525"/>
            <a:ext cx="1352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5774587" y="347813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5042700" y="305387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6617661" y="314682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8976824" y="310016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4862797" y="4964147"/>
            <a:ext cx="2691061" cy="125689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4862797" y="4959384"/>
            <a:ext cx="1115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F2122B-0572-9621-CBDE-03CBEBAE035B}"/>
              </a:ext>
            </a:extLst>
          </p:cNvPr>
          <p:cNvSpPr txBox="1"/>
          <p:nvPr/>
        </p:nvSpPr>
        <p:spPr>
          <a:xfrm>
            <a:off x="4862797" y="5359494"/>
            <a:ext cx="1123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score</a:t>
            </a:r>
          </a:p>
          <a:p>
            <a:r>
              <a:rPr lang="en-US" sz="1600" dirty="0" err="1"/>
              <a:t>toelichting</a:t>
            </a:r>
            <a:endParaRPr lang="en-US" sz="1600" dirty="0"/>
          </a:p>
          <a:p>
            <a:r>
              <a:rPr lang="en-US" sz="1600" dirty="0"/>
              <a:t>datum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38DB9C-0C24-9125-066F-B8230CB88EA0}"/>
              </a:ext>
            </a:extLst>
          </p:cNvPr>
          <p:cNvSpPr/>
          <p:nvPr/>
        </p:nvSpPr>
        <p:spPr>
          <a:xfrm>
            <a:off x="5738825" y="56860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2929A7-D12E-50DA-164B-BE4A1AC1B984}"/>
              </a:ext>
            </a:extLst>
          </p:cNvPr>
          <p:cNvSpPr/>
          <p:nvPr/>
        </p:nvSpPr>
        <p:spPr>
          <a:xfrm>
            <a:off x="5006938" y="526177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654737-563F-158F-4D44-537A39E78D3E}"/>
              </a:ext>
            </a:extLst>
          </p:cNvPr>
          <p:cNvSpPr/>
          <p:nvPr/>
        </p:nvSpPr>
        <p:spPr>
          <a:xfrm>
            <a:off x="6581899" y="535473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7301233" y="507253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7358151" y="48174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B6BD4B-06A1-B0B8-31FF-B0BD7865DE1B}"/>
              </a:ext>
            </a:extLst>
          </p:cNvPr>
          <p:cNvSpPr/>
          <p:nvPr/>
        </p:nvSpPr>
        <p:spPr>
          <a:xfrm>
            <a:off x="6472652" y="610124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B0C32-16AE-41EE-9E8C-7CDFE211AA86}"/>
              </a:ext>
            </a:extLst>
          </p:cNvPr>
          <p:cNvSpPr/>
          <p:nvPr/>
        </p:nvSpPr>
        <p:spPr>
          <a:xfrm>
            <a:off x="5031496" y="323018"/>
            <a:ext cx="1873573" cy="80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FD5AD-5F15-DDA9-C348-2022363159FD}"/>
              </a:ext>
            </a:extLst>
          </p:cNvPr>
          <p:cNvSpPr txBox="1"/>
          <p:nvPr/>
        </p:nvSpPr>
        <p:spPr>
          <a:xfrm>
            <a:off x="4990930" y="324799"/>
            <a:ext cx="1543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CATEGORIE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5C3C4D7-95F8-28EE-674E-47AA392C8642}"/>
              </a:ext>
            </a:extLst>
          </p:cNvPr>
          <p:cNvCxnSpPr>
            <a:cxnSpLocks/>
            <a:stCxn id="36" idx="0"/>
            <a:endCxn id="6" idx="2"/>
          </p:cNvCxnSpPr>
          <p:nvPr/>
        </p:nvCxnSpPr>
        <p:spPr>
          <a:xfrm rot="16200000" flipV="1">
            <a:off x="5691012" y="4446831"/>
            <a:ext cx="977703" cy="5693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BC57CD8-C331-FE60-C6AA-00401FAE808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7404236" y="2830784"/>
            <a:ext cx="1826149" cy="18356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F84B04-8C80-715C-C8F0-66EA7AC1BFC8}"/>
              </a:ext>
            </a:extLst>
          </p:cNvPr>
          <p:cNvSpPr txBox="1"/>
          <p:nvPr/>
        </p:nvSpPr>
        <p:spPr>
          <a:xfrm>
            <a:off x="5164355" y="60844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BAAE210-68C4-903C-03B5-F31522E8197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406752" y="2684842"/>
            <a:ext cx="1515747" cy="186827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3DC185-017B-C757-1D83-7C2578720D01}"/>
              </a:ext>
            </a:extLst>
          </p:cNvPr>
          <p:cNvSpPr txBox="1"/>
          <p:nvPr/>
        </p:nvSpPr>
        <p:spPr>
          <a:xfrm>
            <a:off x="5010415" y="2348734"/>
            <a:ext cx="2395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omschrijving</a:t>
            </a:r>
            <a:endParaRPr lang="en-US" sz="1600" dirty="0"/>
          </a:p>
          <a:p>
            <a:r>
              <a:rPr lang="en-US" sz="1600" dirty="0" err="1"/>
              <a:t>plaatje</a:t>
            </a:r>
            <a:endParaRPr lang="en-US" sz="1600" dirty="0"/>
          </a:p>
          <a:p>
            <a:r>
              <a:rPr lang="en-US" sz="1600" dirty="0" err="1"/>
              <a:t>eigenschappen</a:t>
            </a:r>
            <a:r>
              <a:rPr lang="en-US" sz="1600" dirty="0"/>
              <a:t> (</a:t>
            </a:r>
            <a:r>
              <a:rPr lang="en-US" sz="1600" dirty="0" err="1"/>
              <a:t>gewicht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 err="1"/>
              <a:t>formaat</a:t>
            </a:r>
            <a:r>
              <a:rPr lang="en-US" sz="1600" dirty="0"/>
              <a:t>, </a:t>
            </a:r>
            <a:r>
              <a:rPr lang="en-US" sz="1600" dirty="0" err="1"/>
              <a:t>garantie</a:t>
            </a:r>
            <a:r>
              <a:rPr lang="en-US" sz="1600" dirty="0"/>
              <a:t>, ..)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6DC3598-DDD3-167B-E1B6-16B6A2DE6F18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5745033" y="1536043"/>
            <a:ext cx="912569" cy="99839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5" name="Picture 64">
            <a:extLst>
              <a:ext uri="{FF2B5EF4-FFF2-40B4-BE49-F238E27FC236}">
                <a16:creationId xmlns:a16="http://schemas.microsoft.com/office/drawing/2014/main" id="{AE692656-B858-3F7D-A856-EF94A7DBD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07" y="1498506"/>
            <a:ext cx="5660382" cy="4596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12D29037-2ADE-1ACB-62C5-633751D7D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8025" y="4284207"/>
            <a:ext cx="3836358" cy="2356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F26950-5744-BAC4-F7F8-CAD20E7BB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978" y="1147128"/>
            <a:ext cx="2095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951C80D-FB01-FB64-39BA-0916A6CCA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4325" y="318228"/>
            <a:ext cx="3022985" cy="585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AEF2BF26-1AE0-8A26-0B9A-0F68E96A85BE}"/>
              </a:ext>
            </a:extLst>
          </p:cNvPr>
          <p:cNvSpPr/>
          <p:nvPr/>
        </p:nvSpPr>
        <p:spPr>
          <a:xfrm>
            <a:off x="1332417" y="323018"/>
            <a:ext cx="1873573" cy="80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FC3888-527B-4CC2-6653-56D05B860CBE}"/>
              </a:ext>
            </a:extLst>
          </p:cNvPr>
          <p:cNvSpPr txBox="1"/>
          <p:nvPr/>
        </p:nvSpPr>
        <p:spPr>
          <a:xfrm>
            <a:off x="1291851" y="324799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DEAL YPE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52ADBE8-8D73-4005-FA14-E15834646BF2}"/>
              </a:ext>
            </a:extLst>
          </p:cNvPr>
          <p:cNvSpPr txBox="1"/>
          <p:nvPr/>
        </p:nvSpPr>
        <p:spPr>
          <a:xfrm>
            <a:off x="1465276" y="60844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4C0CB4D-2019-B14B-9EE8-BEF09E75F5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1581" y="163685"/>
            <a:ext cx="4366815" cy="75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E482640-FBE1-6DA4-CD8F-71F2BF71A6D5}"/>
              </a:ext>
            </a:extLst>
          </p:cNvPr>
          <p:cNvCxnSpPr>
            <a:endCxn id="80" idx="2"/>
          </p:cNvCxnSpPr>
          <p:nvPr/>
        </p:nvCxnSpPr>
        <p:spPr>
          <a:xfrm flipH="1" flipV="1">
            <a:off x="2269204" y="1129677"/>
            <a:ext cx="15281" cy="87008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3ADBB47-5B7F-14C7-C61D-CF1FEB2285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5864" y="1576528"/>
            <a:ext cx="1676190" cy="22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53226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469668" y="2023879"/>
            <a:ext cx="1937084" cy="1695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469667" y="2019116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AANBIEDING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9230385" y="1999760"/>
            <a:ext cx="1491947" cy="16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9166797" y="198364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MERK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9310853" y="245074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11039562" y="185300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8766413" y="249559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9438613" y="234873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4898560" y="2042246"/>
            <a:ext cx="2505676" cy="1944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4898559" y="2064525"/>
            <a:ext cx="1352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5774587" y="347813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5042700" y="305387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6617661" y="314682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8976824" y="310016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4862797" y="4964147"/>
            <a:ext cx="2691061" cy="125689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4862797" y="4959384"/>
            <a:ext cx="1115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REVIEW</a:t>
            </a: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7301233" y="507253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7358151" y="48174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B0C32-16AE-41EE-9E8C-7CDFE211AA86}"/>
              </a:ext>
            </a:extLst>
          </p:cNvPr>
          <p:cNvSpPr/>
          <p:nvPr/>
        </p:nvSpPr>
        <p:spPr>
          <a:xfrm>
            <a:off x="5031496" y="323018"/>
            <a:ext cx="1873573" cy="80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FD5AD-5F15-DDA9-C348-2022363159FD}"/>
              </a:ext>
            </a:extLst>
          </p:cNvPr>
          <p:cNvSpPr txBox="1"/>
          <p:nvPr/>
        </p:nvSpPr>
        <p:spPr>
          <a:xfrm>
            <a:off x="4990930" y="324799"/>
            <a:ext cx="1543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CATEGORIE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5C3C4D7-95F8-28EE-674E-47AA392C8642}"/>
              </a:ext>
            </a:extLst>
          </p:cNvPr>
          <p:cNvCxnSpPr>
            <a:cxnSpLocks/>
            <a:stCxn id="36" idx="0"/>
            <a:endCxn id="6" idx="2"/>
          </p:cNvCxnSpPr>
          <p:nvPr/>
        </p:nvCxnSpPr>
        <p:spPr>
          <a:xfrm rot="16200000" flipV="1">
            <a:off x="5691012" y="4446831"/>
            <a:ext cx="977703" cy="5693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BC57CD8-C331-FE60-C6AA-00401FAE808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7404236" y="2830784"/>
            <a:ext cx="1826149" cy="18356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F84B04-8C80-715C-C8F0-66EA7AC1BFC8}"/>
              </a:ext>
            </a:extLst>
          </p:cNvPr>
          <p:cNvSpPr txBox="1"/>
          <p:nvPr/>
        </p:nvSpPr>
        <p:spPr>
          <a:xfrm>
            <a:off x="5164355" y="60844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BAAE210-68C4-903C-03B5-F31522E8197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406752" y="2684842"/>
            <a:ext cx="1515747" cy="186827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6DC3598-DDD3-167B-E1B6-16B6A2DE6F18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5745033" y="1536043"/>
            <a:ext cx="912569" cy="99839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7" name="Picture 66">
            <a:extLst>
              <a:ext uri="{FF2B5EF4-FFF2-40B4-BE49-F238E27FC236}">
                <a16:creationId xmlns:a16="http://schemas.microsoft.com/office/drawing/2014/main" id="{12D29037-2ADE-1ACB-62C5-633751D7D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719" y="4244909"/>
            <a:ext cx="3836358" cy="23566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2F26950-5744-BAC4-F7F8-CAD20E7BBC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9978" y="1147128"/>
            <a:ext cx="20955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9951C80D-FB01-FB64-39BA-0916A6CCAC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4325" y="318228"/>
            <a:ext cx="3022985" cy="585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Rectangle 79">
            <a:extLst>
              <a:ext uri="{FF2B5EF4-FFF2-40B4-BE49-F238E27FC236}">
                <a16:creationId xmlns:a16="http://schemas.microsoft.com/office/drawing/2014/main" id="{AEF2BF26-1AE0-8A26-0B9A-0F68E96A85BE}"/>
              </a:ext>
            </a:extLst>
          </p:cNvPr>
          <p:cNvSpPr/>
          <p:nvPr/>
        </p:nvSpPr>
        <p:spPr>
          <a:xfrm>
            <a:off x="1332417" y="323018"/>
            <a:ext cx="1873573" cy="80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FC3888-527B-4CC2-6653-56D05B860CBE}"/>
              </a:ext>
            </a:extLst>
          </p:cNvPr>
          <p:cNvSpPr txBox="1"/>
          <p:nvPr/>
        </p:nvSpPr>
        <p:spPr>
          <a:xfrm>
            <a:off x="1291851" y="324799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DEAL YPE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52ADBE8-8D73-4005-FA14-E15834646BF2}"/>
              </a:ext>
            </a:extLst>
          </p:cNvPr>
          <p:cNvSpPr txBox="1"/>
          <p:nvPr/>
        </p:nvSpPr>
        <p:spPr>
          <a:xfrm>
            <a:off x="1465276" y="60844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04C0CB4D-2019-B14B-9EE8-BEF09E75F5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581" y="163685"/>
            <a:ext cx="4366815" cy="7562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E482640-FBE1-6DA4-CD8F-71F2BF71A6D5}"/>
              </a:ext>
            </a:extLst>
          </p:cNvPr>
          <p:cNvCxnSpPr>
            <a:endCxn id="80" idx="2"/>
          </p:cNvCxnSpPr>
          <p:nvPr/>
        </p:nvCxnSpPr>
        <p:spPr>
          <a:xfrm flipH="1" flipV="1">
            <a:off x="2269204" y="1129677"/>
            <a:ext cx="15281" cy="87008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9" name="Picture 58">
            <a:extLst>
              <a:ext uri="{FF2B5EF4-FFF2-40B4-BE49-F238E27FC236}">
                <a16:creationId xmlns:a16="http://schemas.microsoft.com/office/drawing/2014/main" id="{13ADBB47-5B7F-14C7-C61D-CF1FEB2285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95864" y="1576528"/>
            <a:ext cx="1676190" cy="22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AE692656-B858-3F7D-A856-EF94A7DBD2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2007" y="1498506"/>
            <a:ext cx="5660382" cy="45963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270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469668" y="2023879"/>
            <a:ext cx="1937084" cy="1695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469667" y="2019116"/>
            <a:ext cx="16962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AANBIEDING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9230385" y="1999760"/>
            <a:ext cx="1491947" cy="16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9166797" y="1983648"/>
            <a:ext cx="8643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MERK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9310853" y="245074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11039562" y="185300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2996349" y="285659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1469667" y="2396020"/>
            <a:ext cx="137249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prijs</a:t>
            </a:r>
            <a:endParaRPr lang="en-US" sz="1600" dirty="0"/>
          </a:p>
          <a:p>
            <a:r>
              <a:rPr lang="en-US" sz="1600" dirty="0" err="1"/>
              <a:t>originele</a:t>
            </a:r>
            <a:r>
              <a:rPr lang="en-US" sz="1600" dirty="0"/>
              <a:t> </a:t>
            </a:r>
            <a:r>
              <a:rPr lang="en-US" sz="1600" dirty="0" err="1"/>
              <a:t>prijs</a:t>
            </a:r>
            <a:endParaRPr lang="en-US" sz="1600" dirty="0"/>
          </a:p>
          <a:p>
            <a:r>
              <a:rPr lang="en-US" sz="1600" dirty="0" err="1"/>
              <a:t>geldig</a:t>
            </a:r>
            <a:r>
              <a:rPr lang="en-US" sz="1600" dirty="0"/>
              <a:t> </a:t>
            </a:r>
            <a:r>
              <a:rPr lang="en-US" sz="1600" dirty="0" err="1"/>
              <a:t>vanaf</a:t>
            </a:r>
            <a:endParaRPr lang="en-US" sz="1600" dirty="0"/>
          </a:p>
          <a:p>
            <a:r>
              <a:rPr lang="en-US" sz="1600" dirty="0" err="1"/>
              <a:t>geldig</a:t>
            </a:r>
            <a:r>
              <a:rPr lang="en-US" sz="1600" dirty="0"/>
              <a:t> tot</a:t>
            </a:r>
          </a:p>
          <a:p>
            <a:r>
              <a:rPr lang="en-US" sz="1600" dirty="0" err="1"/>
              <a:t>voorwaarden</a:t>
            </a:r>
            <a:endParaRPr lang="en-US" sz="1600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8766413" y="249559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9438613" y="2348734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logo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4898560" y="2042246"/>
            <a:ext cx="2505676" cy="19441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4898559" y="2064525"/>
            <a:ext cx="13526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PRODUCT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5774587" y="347813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5042700" y="305387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6617661" y="314682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8976824" y="310016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4862797" y="4964147"/>
            <a:ext cx="2691061" cy="125689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4862797" y="4959384"/>
            <a:ext cx="1115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REVIEW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F2122B-0572-9621-CBDE-03CBEBAE035B}"/>
              </a:ext>
            </a:extLst>
          </p:cNvPr>
          <p:cNvSpPr txBox="1"/>
          <p:nvPr/>
        </p:nvSpPr>
        <p:spPr>
          <a:xfrm>
            <a:off x="4862797" y="5359494"/>
            <a:ext cx="11230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score</a:t>
            </a:r>
          </a:p>
          <a:p>
            <a:r>
              <a:rPr lang="en-US" sz="1600" dirty="0" err="1"/>
              <a:t>toelichting</a:t>
            </a:r>
            <a:endParaRPr lang="en-US" sz="1600" dirty="0"/>
          </a:p>
          <a:p>
            <a:r>
              <a:rPr lang="en-US" sz="1600" dirty="0"/>
              <a:t>datum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38DB9C-0C24-9125-066F-B8230CB88EA0}"/>
              </a:ext>
            </a:extLst>
          </p:cNvPr>
          <p:cNvSpPr/>
          <p:nvPr/>
        </p:nvSpPr>
        <p:spPr>
          <a:xfrm>
            <a:off x="5738825" y="56860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2929A7-D12E-50DA-164B-BE4A1AC1B984}"/>
              </a:ext>
            </a:extLst>
          </p:cNvPr>
          <p:cNvSpPr/>
          <p:nvPr/>
        </p:nvSpPr>
        <p:spPr>
          <a:xfrm>
            <a:off x="5006938" y="526177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654737-563F-158F-4D44-537A39E78D3E}"/>
              </a:ext>
            </a:extLst>
          </p:cNvPr>
          <p:cNvSpPr/>
          <p:nvPr/>
        </p:nvSpPr>
        <p:spPr>
          <a:xfrm>
            <a:off x="6581899" y="535473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7301233" y="507253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7358151" y="481744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B6BD4B-06A1-B0B8-31FF-B0BD7865DE1B}"/>
              </a:ext>
            </a:extLst>
          </p:cNvPr>
          <p:cNvSpPr/>
          <p:nvPr/>
        </p:nvSpPr>
        <p:spPr>
          <a:xfrm>
            <a:off x="6472652" y="610124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D2B0C32-16AE-41EE-9E8C-7CDFE211AA86}"/>
              </a:ext>
            </a:extLst>
          </p:cNvPr>
          <p:cNvSpPr/>
          <p:nvPr/>
        </p:nvSpPr>
        <p:spPr>
          <a:xfrm>
            <a:off x="5031496" y="323018"/>
            <a:ext cx="1873573" cy="80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09FD5AD-5F15-DDA9-C348-2022363159FD}"/>
              </a:ext>
            </a:extLst>
          </p:cNvPr>
          <p:cNvSpPr txBox="1"/>
          <p:nvPr/>
        </p:nvSpPr>
        <p:spPr>
          <a:xfrm>
            <a:off x="4990930" y="324799"/>
            <a:ext cx="15430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CATEGORIE</a:t>
            </a:r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5C3C4D7-95F8-28EE-674E-47AA392C8642}"/>
              </a:ext>
            </a:extLst>
          </p:cNvPr>
          <p:cNvCxnSpPr>
            <a:cxnSpLocks/>
            <a:stCxn id="36" idx="0"/>
            <a:endCxn id="6" idx="2"/>
          </p:cNvCxnSpPr>
          <p:nvPr/>
        </p:nvCxnSpPr>
        <p:spPr>
          <a:xfrm rot="16200000" flipV="1">
            <a:off x="5691012" y="4446831"/>
            <a:ext cx="977703" cy="5693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BC57CD8-C331-FE60-C6AA-00401FAE808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 flipV="1">
            <a:off x="7404236" y="2830784"/>
            <a:ext cx="1826149" cy="18356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81F84B04-8C80-715C-C8F0-66EA7AC1BFC8}"/>
              </a:ext>
            </a:extLst>
          </p:cNvPr>
          <p:cNvSpPr txBox="1"/>
          <p:nvPr/>
        </p:nvSpPr>
        <p:spPr>
          <a:xfrm>
            <a:off x="5164355" y="60844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BAAE210-68C4-903C-03B5-F31522E8197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406752" y="2684842"/>
            <a:ext cx="1515747" cy="186827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3DC185-017B-C757-1D83-7C2578720D01}"/>
              </a:ext>
            </a:extLst>
          </p:cNvPr>
          <p:cNvSpPr txBox="1"/>
          <p:nvPr/>
        </p:nvSpPr>
        <p:spPr>
          <a:xfrm>
            <a:off x="5010415" y="2348734"/>
            <a:ext cx="239565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omschrijving</a:t>
            </a:r>
            <a:endParaRPr lang="en-US" sz="1600" dirty="0"/>
          </a:p>
          <a:p>
            <a:r>
              <a:rPr lang="en-US" sz="1600" dirty="0" err="1"/>
              <a:t>plaatje</a:t>
            </a:r>
            <a:endParaRPr lang="en-US" sz="1600" dirty="0"/>
          </a:p>
          <a:p>
            <a:r>
              <a:rPr lang="en-US" sz="1600" dirty="0" err="1"/>
              <a:t>eigenschappen</a:t>
            </a:r>
            <a:r>
              <a:rPr lang="en-US" sz="1600" dirty="0"/>
              <a:t> (</a:t>
            </a:r>
            <a:r>
              <a:rPr lang="en-US" sz="1600" dirty="0" err="1"/>
              <a:t>gewicht</a:t>
            </a:r>
            <a:r>
              <a:rPr lang="en-US" sz="1600" dirty="0"/>
              <a:t>,</a:t>
            </a:r>
            <a:br>
              <a:rPr lang="en-US" sz="1600" dirty="0"/>
            </a:br>
            <a:r>
              <a:rPr lang="en-US" sz="1600" dirty="0" err="1"/>
              <a:t>formaat</a:t>
            </a:r>
            <a:r>
              <a:rPr lang="en-US" sz="1600" dirty="0"/>
              <a:t>, </a:t>
            </a:r>
            <a:r>
              <a:rPr lang="en-US" sz="1600" dirty="0" err="1"/>
              <a:t>garantie</a:t>
            </a:r>
            <a:r>
              <a:rPr lang="en-US" sz="1600" dirty="0"/>
              <a:t>, ..)</a:t>
            </a:r>
          </a:p>
        </p:txBody>
      </p:sp>
      <p:cxnSp>
        <p:nvCxnSpPr>
          <p:cNvPr id="49" name="Connector: Elbow 48">
            <a:extLst>
              <a:ext uri="{FF2B5EF4-FFF2-40B4-BE49-F238E27FC236}">
                <a16:creationId xmlns:a16="http://schemas.microsoft.com/office/drawing/2014/main" id="{A6DC3598-DDD3-167B-E1B6-16B6A2DE6F18}"/>
              </a:ext>
            </a:extLst>
          </p:cNvPr>
          <p:cNvCxnSpPr>
            <a:cxnSpLocks/>
            <a:stCxn id="6" idx="0"/>
          </p:cNvCxnSpPr>
          <p:nvPr/>
        </p:nvCxnSpPr>
        <p:spPr>
          <a:xfrm rot="5400000" flipH="1" flipV="1">
            <a:off x="5745033" y="1536043"/>
            <a:ext cx="912569" cy="99839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AEF2BF26-1AE0-8A26-0B9A-0F68E96A85BE}"/>
              </a:ext>
            </a:extLst>
          </p:cNvPr>
          <p:cNvSpPr/>
          <p:nvPr/>
        </p:nvSpPr>
        <p:spPr>
          <a:xfrm>
            <a:off x="1332417" y="323018"/>
            <a:ext cx="1873573" cy="80665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FC3888-527B-4CC2-6653-56D05B860CBE}"/>
              </a:ext>
            </a:extLst>
          </p:cNvPr>
          <p:cNvSpPr txBox="1"/>
          <p:nvPr/>
        </p:nvSpPr>
        <p:spPr>
          <a:xfrm>
            <a:off x="1291851" y="324799"/>
            <a:ext cx="13099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DEAL YPE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52ADBE8-8D73-4005-FA14-E15834646BF2}"/>
              </a:ext>
            </a:extLst>
          </p:cNvPr>
          <p:cNvSpPr txBox="1"/>
          <p:nvPr/>
        </p:nvSpPr>
        <p:spPr>
          <a:xfrm>
            <a:off x="1465276" y="608443"/>
            <a:ext cx="6912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E482640-FBE1-6DA4-CD8F-71F2BF71A6D5}"/>
              </a:ext>
            </a:extLst>
          </p:cNvPr>
          <p:cNvCxnSpPr>
            <a:endCxn id="80" idx="2"/>
          </p:cNvCxnSpPr>
          <p:nvPr/>
        </p:nvCxnSpPr>
        <p:spPr>
          <a:xfrm flipH="1" flipV="1">
            <a:off x="2269204" y="1129677"/>
            <a:ext cx="15281" cy="870083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098" name="Picture 2">
            <a:extLst>
              <a:ext uri="{FF2B5EF4-FFF2-40B4-BE49-F238E27FC236}">
                <a16:creationId xmlns:a16="http://schemas.microsoft.com/office/drawing/2014/main" id="{94371D64-954E-36CD-1145-2D905CFF1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894" y="114466"/>
            <a:ext cx="1665061" cy="1665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102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8" grpId="0"/>
      <p:bldP spid="29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2EE5-83AA-2C37-BC0F-212955B0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Tickets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BDF00C-D341-8099-7B5F-A057B9C1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33" y="2558356"/>
            <a:ext cx="6333136" cy="390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 descr="A football field with people on the field&#10;&#10;Description automatically generated">
            <a:extLst>
              <a:ext uri="{FF2B5EF4-FFF2-40B4-BE49-F238E27FC236}">
                <a16:creationId xmlns:a16="http://schemas.microsoft.com/office/drawing/2014/main" id="{4CA184F7-FF7E-5C35-5816-D0E155A79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707" y="110980"/>
            <a:ext cx="688974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63017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4C2EE5-83AA-2C37-BC0F-212955B0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Tickets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65BDF00C-D341-8099-7B5F-A057B9C12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0664" y="1178146"/>
            <a:ext cx="6333136" cy="390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8" name="Picture 47" descr="A football field with people on the field&#10;&#10;Description automatically generated">
            <a:extLst>
              <a:ext uri="{FF2B5EF4-FFF2-40B4-BE49-F238E27FC236}">
                <a16:creationId xmlns:a16="http://schemas.microsoft.com/office/drawing/2014/main" id="{4CA184F7-FF7E-5C35-5816-D0E155A79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385" y="110980"/>
            <a:ext cx="3058071" cy="22935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E06C522-02F9-4E1F-EDCE-844405DC74D1}"/>
              </a:ext>
            </a:extLst>
          </p:cNvPr>
          <p:cNvSpPr/>
          <p:nvPr/>
        </p:nvSpPr>
        <p:spPr>
          <a:xfrm>
            <a:off x="1469668" y="3322104"/>
            <a:ext cx="1937084" cy="23772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A2AA09-D9B3-89CA-8A40-9C75131EF04D}"/>
              </a:ext>
            </a:extLst>
          </p:cNvPr>
          <p:cNvSpPr txBox="1"/>
          <p:nvPr/>
        </p:nvSpPr>
        <p:spPr>
          <a:xfrm>
            <a:off x="1469667" y="331734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TICKET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181CE8C-6F83-369F-3F7C-7DB041B472B9}"/>
              </a:ext>
            </a:extLst>
          </p:cNvPr>
          <p:cNvSpPr/>
          <p:nvPr/>
        </p:nvSpPr>
        <p:spPr>
          <a:xfrm>
            <a:off x="2996349" y="415482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1568517-EA27-D0BB-58D3-1EAD2C511286}"/>
              </a:ext>
            </a:extLst>
          </p:cNvPr>
          <p:cNvSpPr txBox="1"/>
          <p:nvPr/>
        </p:nvSpPr>
        <p:spPr>
          <a:xfrm>
            <a:off x="1469667" y="3694246"/>
            <a:ext cx="14679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uniek</a:t>
            </a:r>
            <a:r>
              <a:rPr lang="en-US" sz="1600" dirty="0"/>
              <a:t> </a:t>
            </a:r>
            <a:r>
              <a:rPr lang="en-US" sz="1600" dirty="0" err="1"/>
              <a:t>nummer</a:t>
            </a:r>
            <a:endParaRPr lang="en-US" sz="1600" dirty="0"/>
          </a:p>
          <a:p>
            <a:r>
              <a:rPr lang="en-US" sz="1600" dirty="0" err="1"/>
              <a:t>prijs</a:t>
            </a:r>
            <a:endParaRPr lang="en-US" sz="1600" dirty="0"/>
          </a:p>
          <a:p>
            <a:r>
              <a:rPr lang="en-US" sz="1600" dirty="0" err="1"/>
              <a:t>voorwaarden</a:t>
            </a:r>
            <a:endParaRPr lang="en-US" sz="1600" dirty="0"/>
          </a:p>
          <a:p>
            <a:r>
              <a:rPr lang="en-US" sz="1600" dirty="0" err="1"/>
              <a:t>qr</a:t>
            </a:r>
            <a:r>
              <a:rPr lang="en-US" sz="1600" dirty="0"/>
              <a:t> code</a:t>
            </a:r>
          </a:p>
          <a:p>
            <a:r>
              <a:rPr lang="en-US" sz="1600" dirty="0" err="1"/>
              <a:t>verkoopdatum</a:t>
            </a:r>
            <a:endParaRPr lang="en-US" sz="1600" dirty="0"/>
          </a:p>
          <a:p>
            <a:r>
              <a:rPr lang="en-US" sz="1600" dirty="0" err="1"/>
              <a:t>afleverwijze</a:t>
            </a:r>
            <a:endParaRPr lang="en-US" sz="1600" dirty="0"/>
          </a:p>
          <a:p>
            <a:r>
              <a:rPr lang="en-US" sz="1600" dirty="0" err="1"/>
              <a:t>betaalwijze</a:t>
            </a:r>
            <a:endParaRPr lang="en-US" sz="1600" dirty="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8715AFC-FC71-9EFD-75C2-84DE8B686CC5}"/>
              </a:ext>
            </a:extLst>
          </p:cNvPr>
          <p:cNvSpPr/>
          <p:nvPr/>
        </p:nvSpPr>
        <p:spPr>
          <a:xfrm>
            <a:off x="5774587" y="477636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89CAE34-0EEF-020E-39A7-A2502926C735}"/>
              </a:ext>
            </a:extLst>
          </p:cNvPr>
          <p:cNvSpPr/>
          <p:nvPr/>
        </p:nvSpPr>
        <p:spPr>
          <a:xfrm>
            <a:off x="5042700" y="435209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4826951-B5B6-C8CA-20F6-CD6D78C81572}"/>
              </a:ext>
            </a:extLst>
          </p:cNvPr>
          <p:cNvSpPr/>
          <p:nvPr/>
        </p:nvSpPr>
        <p:spPr>
          <a:xfrm>
            <a:off x="6617661" y="444505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9DAE78-02EF-9AB3-3915-5F7550D2E67C}"/>
              </a:ext>
            </a:extLst>
          </p:cNvPr>
          <p:cNvSpPr/>
          <p:nvPr/>
        </p:nvSpPr>
        <p:spPr>
          <a:xfrm>
            <a:off x="5053989" y="5401683"/>
            <a:ext cx="1609855" cy="125689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D9DF0-73B7-2B16-4898-483569CBF09E}"/>
              </a:ext>
            </a:extLst>
          </p:cNvPr>
          <p:cNvSpPr txBox="1"/>
          <p:nvPr/>
        </p:nvSpPr>
        <p:spPr>
          <a:xfrm>
            <a:off x="5053989" y="5396920"/>
            <a:ext cx="762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SEAT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EC0F1AA-6B22-04FC-B66D-1211A00CAF85}"/>
              </a:ext>
            </a:extLst>
          </p:cNvPr>
          <p:cNvSpPr txBox="1"/>
          <p:nvPr/>
        </p:nvSpPr>
        <p:spPr>
          <a:xfrm>
            <a:off x="5053989" y="5797030"/>
            <a:ext cx="621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vak</a:t>
            </a:r>
            <a:endParaRPr lang="en-US" sz="1600" dirty="0"/>
          </a:p>
          <a:p>
            <a:r>
              <a:rPr lang="en-US" sz="1600" dirty="0" err="1"/>
              <a:t>rij</a:t>
            </a:r>
            <a:endParaRPr lang="en-US" sz="1600" dirty="0"/>
          </a:p>
          <a:p>
            <a:r>
              <a:rPr lang="en-US" sz="1600" dirty="0" err="1"/>
              <a:t>stoel</a:t>
            </a:r>
            <a:endParaRPr lang="en-US" sz="1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42097B2-3036-F5A3-02A3-E1CF724FEC99}"/>
              </a:ext>
            </a:extLst>
          </p:cNvPr>
          <p:cNvSpPr/>
          <p:nvPr/>
        </p:nvSpPr>
        <p:spPr>
          <a:xfrm>
            <a:off x="5930017" y="612357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1ADDF7-876E-AD80-7CD0-ED86B303E915}"/>
              </a:ext>
            </a:extLst>
          </p:cNvPr>
          <p:cNvSpPr/>
          <p:nvPr/>
        </p:nvSpPr>
        <p:spPr>
          <a:xfrm>
            <a:off x="5198130" y="569931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D6786E-3E5F-952A-4A1B-9E1C96D85238}"/>
              </a:ext>
            </a:extLst>
          </p:cNvPr>
          <p:cNvSpPr/>
          <p:nvPr/>
        </p:nvSpPr>
        <p:spPr>
          <a:xfrm>
            <a:off x="6663844" y="653878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52DFF40-3394-BCF0-F66F-F2E8204AB46F}"/>
              </a:ext>
            </a:extLst>
          </p:cNvPr>
          <p:cNvSpPr/>
          <p:nvPr/>
        </p:nvSpPr>
        <p:spPr>
          <a:xfrm>
            <a:off x="1332417" y="1621244"/>
            <a:ext cx="1873573" cy="10224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AE826FA-872E-9A26-59F5-A1B21C443756}"/>
              </a:ext>
            </a:extLst>
          </p:cNvPr>
          <p:cNvSpPr txBox="1"/>
          <p:nvPr/>
        </p:nvSpPr>
        <p:spPr>
          <a:xfrm>
            <a:off x="1291851" y="1623025"/>
            <a:ext cx="955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KLANT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C40746-72DC-E182-CF47-3DE52E2C4BD7}"/>
              </a:ext>
            </a:extLst>
          </p:cNvPr>
          <p:cNvSpPr txBox="1"/>
          <p:nvPr/>
        </p:nvSpPr>
        <p:spPr>
          <a:xfrm>
            <a:off x="1465276" y="1906669"/>
            <a:ext cx="1496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relatienummer</a:t>
            </a:r>
            <a:endParaRPr lang="en-US" sz="1600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E45B8F7-64B4-9F17-72AA-7A773E17DCB2}"/>
              </a:ext>
            </a:extLst>
          </p:cNvPr>
          <p:cNvCxnSpPr>
            <a:cxnSpLocks/>
            <a:endCxn id="20" idx="2"/>
          </p:cNvCxnSpPr>
          <p:nvPr/>
        </p:nvCxnSpPr>
        <p:spPr>
          <a:xfrm flipH="1" flipV="1">
            <a:off x="2269204" y="2643725"/>
            <a:ext cx="15281" cy="6542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96275EFA-ED5C-314F-E7B2-55A66C1AEA9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3537922" y="4599599"/>
            <a:ext cx="416354" cy="2615778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23D8F88-F4F7-BAE6-AAEA-E9616726D053}"/>
              </a:ext>
            </a:extLst>
          </p:cNvPr>
          <p:cNvCxnSpPr>
            <a:cxnSpLocks/>
          </p:cNvCxnSpPr>
          <p:nvPr/>
        </p:nvCxnSpPr>
        <p:spPr>
          <a:xfrm flipV="1">
            <a:off x="3406752" y="3983068"/>
            <a:ext cx="1515747" cy="186827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08887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 animBg="1"/>
      <p:bldP spid="12" grpId="0"/>
      <p:bldP spid="13" grpId="0"/>
      <p:bldP spid="22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469668" y="3322105"/>
            <a:ext cx="1937084" cy="169558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469667" y="331734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TICKET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8624155" y="4691865"/>
            <a:ext cx="1379908" cy="110040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8560566" y="4675753"/>
            <a:ext cx="1002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VENUE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8704622" y="514284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11151600" y="454134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2996349" y="415482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8160182" y="518770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8832382" y="5040839"/>
            <a:ext cx="733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plaats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4898560" y="3340472"/>
            <a:ext cx="2505676" cy="1435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4898559" y="3362751"/>
            <a:ext cx="953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EVENT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5774587" y="477636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5042700" y="435209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6617661" y="444505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8370593" y="579226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5053989" y="5401683"/>
            <a:ext cx="1609855" cy="1256890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5053989" y="5396920"/>
            <a:ext cx="7621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SEAT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F2122B-0572-9621-CBDE-03CBEBAE035B}"/>
              </a:ext>
            </a:extLst>
          </p:cNvPr>
          <p:cNvSpPr txBox="1"/>
          <p:nvPr/>
        </p:nvSpPr>
        <p:spPr>
          <a:xfrm>
            <a:off x="5053989" y="5797030"/>
            <a:ext cx="62164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vak</a:t>
            </a:r>
            <a:endParaRPr lang="en-US" sz="1600" dirty="0"/>
          </a:p>
          <a:p>
            <a:r>
              <a:rPr lang="en-US" sz="1600" dirty="0" err="1"/>
              <a:t>rij</a:t>
            </a:r>
            <a:endParaRPr lang="en-US" sz="1600" dirty="0"/>
          </a:p>
          <a:p>
            <a:r>
              <a:rPr lang="en-US" sz="1600" dirty="0" err="1"/>
              <a:t>stoel</a:t>
            </a:r>
            <a:endParaRPr lang="en-US" sz="16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38DB9C-0C24-9125-066F-B8230CB88EA0}"/>
              </a:ext>
            </a:extLst>
          </p:cNvPr>
          <p:cNvSpPr/>
          <p:nvPr/>
        </p:nvSpPr>
        <p:spPr>
          <a:xfrm>
            <a:off x="5930017" y="612357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2929A7-D12E-50DA-164B-BE4A1AC1B984}"/>
              </a:ext>
            </a:extLst>
          </p:cNvPr>
          <p:cNvSpPr/>
          <p:nvPr/>
        </p:nvSpPr>
        <p:spPr>
          <a:xfrm>
            <a:off x="5198130" y="569931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654737-563F-158F-4D44-537A39E78D3E}"/>
              </a:ext>
            </a:extLst>
          </p:cNvPr>
          <p:cNvSpPr/>
          <p:nvPr/>
        </p:nvSpPr>
        <p:spPr>
          <a:xfrm>
            <a:off x="6773091" y="579226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7301233" y="637075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7358151" y="611566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B6BD4B-06A1-B0B8-31FF-B0BD7865DE1B}"/>
              </a:ext>
            </a:extLst>
          </p:cNvPr>
          <p:cNvSpPr/>
          <p:nvPr/>
        </p:nvSpPr>
        <p:spPr>
          <a:xfrm>
            <a:off x="6663844" y="653878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5C3C4D7-95F8-28EE-674E-47AA392C8642}"/>
              </a:ext>
            </a:extLst>
          </p:cNvPr>
          <p:cNvCxnSpPr>
            <a:cxnSpLocks/>
            <a:stCxn id="36" idx="0"/>
            <a:endCxn id="6" idx="2"/>
          </p:cNvCxnSpPr>
          <p:nvPr/>
        </p:nvCxnSpPr>
        <p:spPr>
          <a:xfrm rot="5400000" flipH="1" flipV="1">
            <a:off x="5692498" y="4942784"/>
            <a:ext cx="625319" cy="292481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or: Elbow 72">
            <a:extLst>
              <a:ext uri="{FF2B5EF4-FFF2-40B4-BE49-F238E27FC236}">
                <a16:creationId xmlns:a16="http://schemas.microsoft.com/office/drawing/2014/main" id="{3BC57CD8-C331-FE60-C6AA-00401FAE808C}"/>
              </a:ext>
            </a:extLst>
          </p:cNvPr>
          <p:cNvCxnSpPr>
            <a:cxnSpLocks/>
            <a:stCxn id="6" idx="3"/>
            <a:endCxn id="13" idx="1"/>
          </p:cNvCxnSpPr>
          <p:nvPr/>
        </p:nvCxnSpPr>
        <p:spPr>
          <a:xfrm>
            <a:off x="7404236" y="4058418"/>
            <a:ext cx="1219919" cy="118364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BAAE210-68C4-903C-03B5-F31522E8197D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3406752" y="3983068"/>
            <a:ext cx="1515747" cy="186827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C03DC185-017B-C757-1D83-7C2578720D01}"/>
              </a:ext>
            </a:extLst>
          </p:cNvPr>
          <p:cNvSpPr txBox="1"/>
          <p:nvPr/>
        </p:nvSpPr>
        <p:spPr>
          <a:xfrm>
            <a:off x="5010415" y="3646960"/>
            <a:ext cx="131799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omschrijving</a:t>
            </a:r>
            <a:endParaRPr lang="en-US" sz="1600" dirty="0"/>
          </a:p>
          <a:p>
            <a:r>
              <a:rPr lang="en-US" sz="1600" dirty="0"/>
              <a:t>datum</a:t>
            </a:r>
          </a:p>
          <a:p>
            <a:r>
              <a:rPr lang="en-US" sz="1600" dirty="0" err="1"/>
              <a:t>tijd</a:t>
            </a:r>
            <a:endParaRPr lang="en-US" sz="16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AEF2BF26-1AE0-8A26-0B9A-0F68E96A85BE}"/>
              </a:ext>
            </a:extLst>
          </p:cNvPr>
          <p:cNvSpPr/>
          <p:nvPr/>
        </p:nvSpPr>
        <p:spPr>
          <a:xfrm>
            <a:off x="1332417" y="1621244"/>
            <a:ext cx="1873573" cy="102248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AFC3888-527B-4CC2-6653-56D05B860CBE}"/>
              </a:ext>
            </a:extLst>
          </p:cNvPr>
          <p:cNvSpPr txBox="1"/>
          <p:nvPr/>
        </p:nvSpPr>
        <p:spPr>
          <a:xfrm>
            <a:off x="1291851" y="1623025"/>
            <a:ext cx="955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KLANT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D52ADBE8-8D73-4005-FA14-E15834646BF2}"/>
              </a:ext>
            </a:extLst>
          </p:cNvPr>
          <p:cNvSpPr txBox="1"/>
          <p:nvPr/>
        </p:nvSpPr>
        <p:spPr>
          <a:xfrm>
            <a:off x="1465276" y="1906669"/>
            <a:ext cx="1496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relatienummer</a:t>
            </a:r>
            <a:endParaRPr lang="en-US" sz="1600" dirty="0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DE482640-FBE1-6DA4-CD8F-71F2BF71A6D5}"/>
              </a:ext>
            </a:extLst>
          </p:cNvPr>
          <p:cNvCxnSpPr>
            <a:cxnSpLocks/>
            <a:endCxn id="80" idx="2"/>
          </p:cNvCxnSpPr>
          <p:nvPr/>
        </p:nvCxnSpPr>
        <p:spPr>
          <a:xfrm flipH="1" flipV="1">
            <a:off x="2269204" y="2643725"/>
            <a:ext cx="15281" cy="65426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4C2EE5-83AA-2C37-BC0F-212955B07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Tickets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B3E5DB-4335-F7E2-50F1-F6C2C93747C2}"/>
              </a:ext>
            </a:extLst>
          </p:cNvPr>
          <p:cNvSpPr/>
          <p:nvPr/>
        </p:nvSpPr>
        <p:spPr>
          <a:xfrm>
            <a:off x="1469668" y="3322104"/>
            <a:ext cx="1937084" cy="237720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8C0AA-A988-6B91-00E5-7289E77AD55F}"/>
              </a:ext>
            </a:extLst>
          </p:cNvPr>
          <p:cNvSpPr txBox="1"/>
          <p:nvPr/>
        </p:nvSpPr>
        <p:spPr>
          <a:xfrm>
            <a:off x="1469667" y="3317342"/>
            <a:ext cx="1008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TICKET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AE21AAE-CFA1-BCD0-DB0C-F5BB1E6BE738}"/>
              </a:ext>
            </a:extLst>
          </p:cNvPr>
          <p:cNvSpPr/>
          <p:nvPr/>
        </p:nvSpPr>
        <p:spPr>
          <a:xfrm>
            <a:off x="2996349" y="415482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E42C9C-FD9D-8FE3-FC8F-3B07038CBA27}"/>
              </a:ext>
            </a:extLst>
          </p:cNvPr>
          <p:cNvSpPr txBox="1"/>
          <p:nvPr/>
        </p:nvSpPr>
        <p:spPr>
          <a:xfrm>
            <a:off x="1469667" y="3694246"/>
            <a:ext cx="1467966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uniek</a:t>
            </a:r>
            <a:r>
              <a:rPr lang="en-US" sz="1600" dirty="0"/>
              <a:t> </a:t>
            </a:r>
            <a:r>
              <a:rPr lang="en-US" sz="1600" dirty="0" err="1"/>
              <a:t>nummer</a:t>
            </a:r>
            <a:endParaRPr lang="en-US" sz="1600" dirty="0"/>
          </a:p>
          <a:p>
            <a:r>
              <a:rPr lang="en-US" sz="1600" dirty="0" err="1"/>
              <a:t>prijs</a:t>
            </a:r>
            <a:endParaRPr lang="en-US" sz="1600" dirty="0"/>
          </a:p>
          <a:p>
            <a:r>
              <a:rPr lang="en-US" sz="1600" dirty="0" err="1"/>
              <a:t>voorwaarden</a:t>
            </a:r>
            <a:endParaRPr lang="en-US" sz="1600" dirty="0"/>
          </a:p>
          <a:p>
            <a:r>
              <a:rPr lang="en-US" sz="1600" dirty="0" err="1"/>
              <a:t>qr</a:t>
            </a:r>
            <a:r>
              <a:rPr lang="en-US" sz="1600" dirty="0"/>
              <a:t> code</a:t>
            </a:r>
          </a:p>
          <a:p>
            <a:r>
              <a:rPr lang="en-US" sz="1600" dirty="0" err="1"/>
              <a:t>verkoopdatum</a:t>
            </a:r>
            <a:endParaRPr lang="en-US" sz="1600" dirty="0"/>
          </a:p>
          <a:p>
            <a:r>
              <a:rPr lang="en-US" sz="1600" dirty="0" err="1"/>
              <a:t>afleverwijze</a:t>
            </a:r>
            <a:endParaRPr lang="en-US" sz="1600" dirty="0"/>
          </a:p>
          <a:p>
            <a:r>
              <a:rPr lang="en-US" sz="1600" dirty="0" err="1"/>
              <a:t>betaalwijze</a:t>
            </a:r>
            <a:endParaRPr lang="en-US" sz="160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818CFB08-1AE5-7B87-1615-3431F9C3D787}"/>
              </a:ext>
            </a:extLst>
          </p:cNvPr>
          <p:cNvSpPr/>
          <p:nvPr/>
        </p:nvSpPr>
        <p:spPr>
          <a:xfrm>
            <a:off x="5042700" y="435209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8D29BF0-A1C1-A8AA-BE85-212AE22AA4F2}"/>
              </a:ext>
            </a:extLst>
          </p:cNvPr>
          <p:cNvSpPr/>
          <p:nvPr/>
        </p:nvSpPr>
        <p:spPr>
          <a:xfrm>
            <a:off x="5198130" y="569931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D2ED415-D8FD-B250-7D83-939988DD6488}"/>
              </a:ext>
            </a:extLst>
          </p:cNvPr>
          <p:cNvCxnSpPr>
            <a:cxnSpLocks/>
            <a:stCxn id="4" idx="2"/>
          </p:cNvCxnSpPr>
          <p:nvPr/>
        </p:nvCxnSpPr>
        <p:spPr>
          <a:xfrm rot="16200000" flipH="1">
            <a:off x="3537922" y="4599599"/>
            <a:ext cx="416354" cy="2615778"/>
          </a:xfrm>
          <a:prstGeom prst="bentConnector2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6A6D4108-D5EA-335B-A60C-4264DCC9E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9234" y="124818"/>
            <a:ext cx="6333136" cy="3900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 descr="A football field with people on the field&#10;&#10;Description automatically generated">
            <a:extLst>
              <a:ext uri="{FF2B5EF4-FFF2-40B4-BE49-F238E27FC236}">
                <a16:creationId xmlns:a16="http://schemas.microsoft.com/office/drawing/2014/main" id="{E2A07E80-0F5B-8E79-4488-19261B2978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59" y="238201"/>
            <a:ext cx="3058071" cy="2293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14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/>
      <p:bldP spid="22" grpId="0"/>
      <p:bldP spid="21" grpId="0"/>
      <p:bldP spid="3" grpId="0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is 11 + 11 </a:t>
            </a:r>
            <a:r>
              <a:rPr lang="en-US" dirty="0" err="1"/>
              <a:t>gelijk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22?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388198" y="1938417"/>
            <a:ext cx="2029402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11 = 1 x                   + 1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2355898" y="1862535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4018362" y="1862535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5E7CE-4F91-3511-8A24-92EFA123123B}"/>
              </a:ext>
            </a:extLst>
          </p:cNvPr>
          <p:cNvSpPr txBox="1"/>
          <p:nvPr/>
        </p:nvSpPr>
        <p:spPr>
          <a:xfrm>
            <a:off x="1388197" y="3771241"/>
            <a:ext cx="846386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11 + 11 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2DFCB-D077-4257-4D2E-3BAE68710D9D}"/>
              </a:ext>
            </a:extLst>
          </p:cNvPr>
          <p:cNvSpPr txBox="1"/>
          <p:nvPr/>
        </p:nvSpPr>
        <p:spPr>
          <a:xfrm>
            <a:off x="2355898" y="3771241"/>
            <a:ext cx="1493999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 x                 + 1 x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53DF8CF-D7A9-6B44-160B-C39ABDF6981A}"/>
              </a:ext>
            </a:extLst>
          </p:cNvPr>
          <p:cNvSpPr/>
          <p:nvPr/>
        </p:nvSpPr>
        <p:spPr>
          <a:xfrm>
            <a:off x="2744181" y="3695359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D581EC-0574-88E5-3422-C3624878EE8D}"/>
              </a:ext>
            </a:extLst>
          </p:cNvPr>
          <p:cNvSpPr/>
          <p:nvPr/>
        </p:nvSpPr>
        <p:spPr>
          <a:xfrm>
            <a:off x="4406645" y="3695359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9B739-9A97-0A69-B3A6-7DDBC31F0A1A}"/>
              </a:ext>
            </a:extLst>
          </p:cNvPr>
          <p:cNvSpPr txBox="1"/>
          <p:nvPr/>
        </p:nvSpPr>
        <p:spPr>
          <a:xfrm>
            <a:off x="5707722" y="3765189"/>
            <a:ext cx="1493999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1 x                 + 1 x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DF9382C-334F-941D-9C3E-14A51EC12B85}"/>
              </a:ext>
            </a:extLst>
          </p:cNvPr>
          <p:cNvSpPr/>
          <p:nvPr/>
        </p:nvSpPr>
        <p:spPr>
          <a:xfrm>
            <a:off x="6096005" y="3689307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440718-07FF-5109-BA81-2186707B5E0B}"/>
              </a:ext>
            </a:extLst>
          </p:cNvPr>
          <p:cNvSpPr/>
          <p:nvPr/>
        </p:nvSpPr>
        <p:spPr>
          <a:xfrm>
            <a:off x="7758469" y="3689307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B38C6-82F2-1F74-1BA5-5E25DA7711B1}"/>
              </a:ext>
            </a:extLst>
          </p:cNvPr>
          <p:cNvSpPr txBox="1"/>
          <p:nvPr/>
        </p:nvSpPr>
        <p:spPr>
          <a:xfrm>
            <a:off x="5393237" y="3771241"/>
            <a:ext cx="118622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+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862388-A742-1A49-211A-22AC1B245DCD}"/>
              </a:ext>
            </a:extLst>
          </p:cNvPr>
          <p:cNvSpPr/>
          <p:nvPr/>
        </p:nvSpPr>
        <p:spPr>
          <a:xfrm rot="5400000">
            <a:off x="3341327" y="826204"/>
            <a:ext cx="90208" cy="3125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1B474D-DBD5-B47E-D7A4-CE47ED3775A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3476531" y="2522899"/>
            <a:ext cx="419092" cy="1039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CC07796-37B9-5DB1-B200-346F57CF2B2F}"/>
              </a:ext>
            </a:extLst>
          </p:cNvPr>
          <p:cNvSpPr/>
          <p:nvPr/>
        </p:nvSpPr>
        <p:spPr>
          <a:xfrm rot="16200000" flipV="1">
            <a:off x="3850519" y="2044291"/>
            <a:ext cx="90208" cy="3125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E91B3F9C-F344-E14D-A901-E63D94524774}"/>
              </a:ext>
            </a:extLst>
          </p:cNvPr>
          <p:cNvSpPr/>
          <p:nvPr/>
        </p:nvSpPr>
        <p:spPr>
          <a:xfrm rot="16200000" flipV="1">
            <a:off x="7057968" y="2052656"/>
            <a:ext cx="90208" cy="312560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4267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D0BE9A-D54F-3097-438F-52B75B88CD2F}"/>
              </a:ext>
            </a:extLst>
          </p:cNvPr>
          <p:cNvCxnSpPr>
            <a:cxnSpLocks/>
          </p:cNvCxnSpPr>
          <p:nvPr/>
        </p:nvCxnSpPr>
        <p:spPr>
          <a:xfrm>
            <a:off x="3590312" y="2522899"/>
            <a:ext cx="3512760" cy="1013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F0BCB-1FF8-1F32-72DC-04E047B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9390F547-78D8-8E69-DD25-85647E88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8698" y="3624652"/>
            <a:ext cx="4292487" cy="2859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A61FEF-7544-4BA7-F214-B1CB7DF652C2}"/>
              </a:ext>
            </a:extLst>
          </p:cNvPr>
          <p:cNvSpPr/>
          <p:nvPr/>
        </p:nvSpPr>
        <p:spPr>
          <a:xfrm rot="20264364">
            <a:off x="9114009" y="4228865"/>
            <a:ext cx="820847" cy="418503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3510B9-A4E5-E138-5E49-D022A76BB389}"/>
              </a:ext>
            </a:extLst>
          </p:cNvPr>
          <p:cNvSpPr/>
          <p:nvPr/>
        </p:nvSpPr>
        <p:spPr>
          <a:xfrm>
            <a:off x="10252801" y="4274742"/>
            <a:ext cx="820847" cy="418503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67" b="1" dirty="0"/>
              <a:t>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0D8BB3-0D67-CC20-15AB-6A2D816DB654}"/>
              </a:ext>
            </a:extLst>
          </p:cNvPr>
          <p:cNvGrpSpPr/>
          <p:nvPr/>
        </p:nvGrpSpPr>
        <p:grpSpPr>
          <a:xfrm>
            <a:off x="9331614" y="4711468"/>
            <a:ext cx="1066549" cy="441579"/>
            <a:chOff x="462761" y="2181086"/>
            <a:chExt cx="799912" cy="33118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2A91B5A-8788-770F-49B5-6D1A0D744FE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A63C177-1D5A-510F-9687-6120F8D0A689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72A2CD-DFE3-B422-E75D-99E2D53B82F1}"/>
              </a:ext>
            </a:extLst>
          </p:cNvPr>
          <p:cNvGrpSpPr/>
          <p:nvPr/>
        </p:nvGrpSpPr>
        <p:grpSpPr>
          <a:xfrm rot="1730897">
            <a:off x="8066035" y="4504643"/>
            <a:ext cx="1066549" cy="441579"/>
            <a:chOff x="462761" y="2181086"/>
            <a:chExt cx="799912" cy="3311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AB1CEC-EC52-3AC0-1E4F-33FC4D1C4081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667" b="1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6082BFB-6302-0419-E1E1-A666471CCD5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667" b="1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36294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9C7B-75AF-10C1-505D-9791999E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Cijferadministratie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2CB8DF-6920-7D68-AA39-15256745690E}"/>
              </a:ext>
            </a:extLst>
          </p:cNvPr>
          <p:cNvSpPr/>
          <p:nvPr/>
        </p:nvSpPr>
        <p:spPr>
          <a:xfrm>
            <a:off x="6506756" y="2514601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FBA8D-1BA0-CBCF-7BCF-6376F8260F1C}"/>
              </a:ext>
            </a:extLst>
          </p:cNvPr>
          <p:cNvSpPr txBox="1"/>
          <p:nvPr/>
        </p:nvSpPr>
        <p:spPr>
          <a:xfrm>
            <a:off x="6506755" y="2509838"/>
            <a:ext cx="926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2F972-80D2-5646-E83B-46854D0CF65E}"/>
              </a:ext>
            </a:extLst>
          </p:cNvPr>
          <p:cNvSpPr/>
          <p:nvPr/>
        </p:nvSpPr>
        <p:spPr>
          <a:xfrm>
            <a:off x="3325288" y="4621212"/>
            <a:ext cx="2115492" cy="1223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19041-C8DD-FEA8-FEA5-96E18A250B58}"/>
              </a:ext>
            </a:extLst>
          </p:cNvPr>
          <p:cNvSpPr txBox="1"/>
          <p:nvPr/>
        </p:nvSpPr>
        <p:spPr>
          <a:xfrm>
            <a:off x="3325287" y="461644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LEERLING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10788F-291D-3A24-84E4-767B51D9BA82}"/>
              </a:ext>
            </a:extLst>
          </p:cNvPr>
          <p:cNvSpPr/>
          <p:nvPr/>
        </p:nvSpPr>
        <p:spPr>
          <a:xfrm>
            <a:off x="6733836" y="4677286"/>
            <a:ext cx="1516902" cy="11099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3B5BD-714B-2198-CD29-3346CDAA1A10}"/>
              </a:ext>
            </a:extLst>
          </p:cNvPr>
          <p:cNvSpPr txBox="1"/>
          <p:nvPr/>
        </p:nvSpPr>
        <p:spPr>
          <a:xfrm>
            <a:off x="6733836" y="4685939"/>
            <a:ext cx="1493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RESULTAAT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01795-1E88-8653-95FF-F53E4A380689}"/>
              </a:ext>
            </a:extLst>
          </p:cNvPr>
          <p:cNvSpPr/>
          <p:nvPr/>
        </p:nvSpPr>
        <p:spPr>
          <a:xfrm>
            <a:off x="4327295" y="1695452"/>
            <a:ext cx="1113485" cy="7239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EEAF5-7A0F-8769-643D-E31404E7A231}"/>
              </a:ext>
            </a:extLst>
          </p:cNvPr>
          <p:cNvSpPr txBox="1"/>
          <p:nvPr/>
        </p:nvSpPr>
        <p:spPr>
          <a:xfrm>
            <a:off x="4303964" y="1663426"/>
            <a:ext cx="651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VAK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98C211-5972-6DE7-CE92-02461984D713}"/>
              </a:ext>
            </a:extLst>
          </p:cNvPr>
          <p:cNvCxnSpPr>
            <a:stCxn id="9" idx="0"/>
            <a:endCxn id="4" idx="2"/>
          </p:cNvCxnSpPr>
          <p:nvPr/>
        </p:nvCxnSpPr>
        <p:spPr>
          <a:xfrm flipH="1" flipV="1">
            <a:off x="7475298" y="3946392"/>
            <a:ext cx="5217" cy="73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4BFE6-AB11-1D51-D38B-A9747296DD5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5440780" y="5232243"/>
            <a:ext cx="1293056" cy="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FA2476-5814-65BD-AA05-B2D0244724DA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6210389" y="1249692"/>
            <a:ext cx="495301" cy="203451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2C6E23-055A-A114-9A8B-4A0BCC428021}"/>
              </a:ext>
            </a:extLst>
          </p:cNvPr>
          <p:cNvSpPr txBox="1"/>
          <p:nvPr/>
        </p:nvSpPr>
        <p:spPr>
          <a:xfrm>
            <a:off x="3412876" y="4939855"/>
            <a:ext cx="1262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voornaam</a:t>
            </a:r>
            <a:endParaRPr lang="en-US" sz="1600" dirty="0"/>
          </a:p>
          <a:p>
            <a:r>
              <a:rPr lang="en-US" sz="1600" dirty="0" err="1"/>
              <a:t>achternaam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951CF-0A90-3B05-27C5-89493F714999}"/>
              </a:ext>
            </a:extLst>
          </p:cNvPr>
          <p:cNvSpPr txBox="1"/>
          <p:nvPr/>
        </p:nvSpPr>
        <p:spPr>
          <a:xfrm>
            <a:off x="6802124" y="5006733"/>
            <a:ext cx="627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cijfer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3E8BE-ABA6-8BB9-E48F-9F5AC2CA772C}"/>
              </a:ext>
            </a:extLst>
          </p:cNvPr>
          <p:cNvSpPr txBox="1"/>
          <p:nvPr/>
        </p:nvSpPr>
        <p:spPr>
          <a:xfrm>
            <a:off x="6609860" y="2843214"/>
            <a:ext cx="11667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datum</a:t>
            </a:r>
          </a:p>
          <a:p>
            <a:r>
              <a:rPr lang="en-US" sz="1600" dirty="0" err="1"/>
              <a:t>onderwerp</a:t>
            </a:r>
            <a:endParaRPr lang="en-US" sz="1600" dirty="0"/>
          </a:p>
          <a:p>
            <a:r>
              <a:rPr lang="en-US" sz="1600" dirty="0"/>
              <a:t>type</a:t>
            </a:r>
          </a:p>
          <a:p>
            <a:r>
              <a:rPr lang="en-US" sz="1600" dirty="0" err="1"/>
              <a:t>weegfactor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053210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  <p:bldP spid="8" grpId="0" animBg="1"/>
      <p:bldP spid="9" grpId="0"/>
      <p:bldP spid="10" grpId="0" animBg="1"/>
      <p:bldP spid="11" grpId="0"/>
      <p:bldP spid="23" grpId="0"/>
      <p:bldP spid="24" grpId="0"/>
      <p:bldP spid="25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69C7B-75AF-10C1-505D-9791999EE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Cijferadministratie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D2CB8DF-6920-7D68-AA39-15256745690E}"/>
              </a:ext>
            </a:extLst>
          </p:cNvPr>
          <p:cNvSpPr/>
          <p:nvPr/>
        </p:nvSpPr>
        <p:spPr>
          <a:xfrm>
            <a:off x="6506756" y="2514601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DFBA8D-1BA0-CBCF-7BCF-6376F8260F1C}"/>
              </a:ext>
            </a:extLst>
          </p:cNvPr>
          <p:cNvSpPr txBox="1"/>
          <p:nvPr/>
        </p:nvSpPr>
        <p:spPr>
          <a:xfrm>
            <a:off x="6506755" y="2509838"/>
            <a:ext cx="926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TOETS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32F972-80D2-5646-E83B-46854D0CF65E}"/>
              </a:ext>
            </a:extLst>
          </p:cNvPr>
          <p:cNvSpPr/>
          <p:nvPr/>
        </p:nvSpPr>
        <p:spPr>
          <a:xfrm>
            <a:off x="3325288" y="4621212"/>
            <a:ext cx="2115492" cy="1223138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119041-C8DD-FEA8-FEA5-96E18A250B58}"/>
              </a:ext>
            </a:extLst>
          </p:cNvPr>
          <p:cNvSpPr txBox="1"/>
          <p:nvPr/>
        </p:nvSpPr>
        <p:spPr>
          <a:xfrm>
            <a:off x="3325287" y="4616449"/>
            <a:ext cx="13500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LEERLING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10788F-291D-3A24-84E4-767B51D9BA82}"/>
              </a:ext>
            </a:extLst>
          </p:cNvPr>
          <p:cNvSpPr/>
          <p:nvPr/>
        </p:nvSpPr>
        <p:spPr>
          <a:xfrm>
            <a:off x="6733836" y="4677286"/>
            <a:ext cx="1516902" cy="11099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A3B5BD-714B-2198-CD29-3346CDAA1A10}"/>
              </a:ext>
            </a:extLst>
          </p:cNvPr>
          <p:cNvSpPr txBox="1"/>
          <p:nvPr/>
        </p:nvSpPr>
        <p:spPr>
          <a:xfrm>
            <a:off x="6733836" y="4685939"/>
            <a:ext cx="14933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RESULTAAT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5601795-1E88-8653-95FF-F53E4A380689}"/>
              </a:ext>
            </a:extLst>
          </p:cNvPr>
          <p:cNvSpPr/>
          <p:nvPr/>
        </p:nvSpPr>
        <p:spPr>
          <a:xfrm>
            <a:off x="4327295" y="1695452"/>
            <a:ext cx="1113485" cy="72395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AEEAF5-7A0F-8769-643D-E31404E7A231}"/>
              </a:ext>
            </a:extLst>
          </p:cNvPr>
          <p:cNvSpPr txBox="1"/>
          <p:nvPr/>
        </p:nvSpPr>
        <p:spPr>
          <a:xfrm>
            <a:off x="4303964" y="1663426"/>
            <a:ext cx="651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VAK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FD3EA1-1B68-8722-B8E7-F1B83A1088B2}"/>
              </a:ext>
            </a:extLst>
          </p:cNvPr>
          <p:cNvSpPr/>
          <p:nvPr/>
        </p:nvSpPr>
        <p:spPr>
          <a:xfrm>
            <a:off x="4327297" y="2862323"/>
            <a:ext cx="1343966" cy="745761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6F66B2-FE25-923F-F8D9-8D9CDDA578B7}"/>
              </a:ext>
            </a:extLst>
          </p:cNvPr>
          <p:cNvSpPr txBox="1"/>
          <p:nvPr/>
        </p:nvSpPr>
        <p:spPr>
          <a:xfrm>
            <a:off x="4327295" y="2857559"/>
            <a:ext cx="11993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DOCENT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D98C211-5972-6DE7-CE92-02461984D713}"/>
              </a:ext>
            </a:extLst>
          </p:cNvPr>
          <p:cNvCxnSpPr>
            <a:stCxn id="9" idx="0"/>
            <a:endCxn id="4" idx="2"/>
          </p:cNvCxnSpPr>
          <p:nvPr/>
        </p:nvCxnSpPr>
        <p:spPr>
          <a:xfrm flipH="1" flipV="1">
            <a:off x="7475298" y="3946392"/>
            <a:ext cx="5217" cy="73954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D4BFE6-AB11-1D51-D38B-A9747296DD5A}"/>
              </a:ext>
            </a:extLst>
          </p:cNvPr>
          <p:cNvCxnSpPr>
            <a:stCxn id="8" idx="1"/>
            <a:endCxn id="6" idx="3"/>
          </p:cNvCxnSpPr>
          <p:nvPr/>
        </p:nvCxnSpPr>
        <p:spPr>
          <a:xfrm flipH="1">
            <a:off x="5440780" y="5232243"/>
            <a:ext cx="1293056" cy="53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75FA2476-5814-65BD-AA05-B2D0244724DA}"/>
              </a:ext>
            </a:extLst>
          </p:cNvPr>
          <p:cNvCxnSpPr>
            <a:stCxn id="4" idx="0"/>
          </p:cNvCxnSpPr>
          <p:nvPr/>
        </p:nvCxnSpPr>
        <p:spPr>
          <a:xfrm rot="16200000" flipV="1">
            <a:off x="6210389" y="1249692"/>
            <a:ext cx="495301" cy="203451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F7D0E19-964A-6DC4-47A8-25768F3699C9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5671263" y="3230497"/>
            <a:ext cx="835493" cy="237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42C6E23-055A-A114-9A8B-4A0BCC428021}"/>
              </a:ext>
            </a:extLst>
          </p:cNvPr>
          <p:cNvSpPr txBox="1"/>
          <p:nvPr/>
        </p:nvSpPr>
        <p:spPr>
          <a:xfrm>
            <a:off x="3412876" y="4939855"/>
            <a:ext cx="12624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voornaam</a:t>
            </a:r>
            <a:endParaRPr lang="en-US" sz="1600" dirty="0"/>
          </a:p>
          <a:p>
            <a:r>
              <a:rPr lang="en-US" sz="1600" dirty="0" err="1"/>
              <a:t>achternaam</a:t>
            </a:r>
            <a:endParaRPr lang="en-US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C951CF-0A90-3B05-27C5-89493F714999}"/>
              </a:ext>
            </a:extLst>
          </p:cNvPr>
          <p:cNvSpPr txBox="1"/>
          <p:nvPr/>
        </p:nvSpPr>
        <p:spPr>
          <a:xfrm>
            <a:off x="6802124" y="5006733"/>
            <a:ext cx="6276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cijfer</a:t>
            </a:r>
            <a:endParaRPr lang="en-US" sz="16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43E8BE-ABA6-8BB9-E48F-9F5AC2CA772C}"/>
              </a:ext>
            </a:extLst>
          </p:cNvPr>
          <p:cNvSpPr txBox="1"/>
          <p:nvPr/>
        </p:nvSpPr>
        <p:spPr>
          <a:xfrm>
            <a:off x="6609860" y="2843214"/>
            <a:ext cx="116679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datum</a:t>
            </a:r>
          </a:p>
          <a:p>
            <a:r>
              <a:rPr lang="en-US" sz="1600" dirty="0" err="1"/>
              <a:t>onderwerp</a:t>
            </a:r>
            <a:endParaRPr lang="en-US" sz="1600" dirty="0"/>
          </a:p>
          <a:p>
            <a:r>
              <a:rPr lang="en-US" sz="1600" dirty="0"/>
              <a:t>type</a:t>
            </a:r>
          </a:p>
          <a:p>
            <a:r>
              <a:rPr lang="en-US" sz="1600" dirty="0" err="1"/>
              <a:t>weegfactor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FE11043-C5BF-C323-6FD0-65F85F71AC28}"/>
              </a:ext>
            </a:extLst>
          </p:cNvPr>
          <p:cNvSpPr/>
          <p:nvPr/>
        </p:nvSpPr>
        <p:spPr>
          <a:xfrm>
            <a:off x="1146701" y="2789207"/>
            <a:ext cx="1199367" cy="72395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3C937E-9E2F-70FC-8E41-E568EEBAE298}"/>
              </a:ext>
            </a:extLst>
          </p:cNvPr>
          <p:cNvSpPr txBox="1"/>
          <p:nvPr/>
        </p:nvSpPr>
        <p:spPr>
          <a:xfrm>
            <a:off x="1146700" y="2784443"/>
            <a:ext cx="7924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KLAS</a:t>
            </a:r>
          </a:p>
        </p:txBody>
      </p:sp>
      <p:cxnSp>
        <p:nvCxnSpPr>
          <p:cNvPr id="33" name="Connector: Elbow 32">
            <a:extLst>
              <a:ext uri="{FF2B5EF4-FFF2-40B4-BE49-F238E27FC236}">
                <a16:creationId xmlns:a16="http://schemas.microsoft.com/office/drawing/2014/main" id="{6FEEFD3E-D362-2110-9994-DB873EF793C0}"/>
              </a:ext>
            </a:extLst>
          </p:cNvPr>
          <p:cNvCxnSpPr>
            <a:cxnSpLocks/>
            <a:stCxn id="6" idx="1"/>
            <a:endCxn id="28" idx="2"/>
          </p:cNvCxnSpPr>
          <p:nvPr/>
        </p:nvCxnSpPr>
        <p:spPr>
          <a:xfrm rot="10800000">
            <a:off x="1746386" y="3513165"/>
            <a:ext cx="1578903" cy="1719616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50947E46-B24A-3FE3-2D84-99E63313731A}"/>
              </a:ext>
            </a:extLst>
          </p:cNvPr>
          <p:cNvSpPr/>
          <p:nvPr/>
        </p:nvSpPr>
        <p:spPr>
          <a:xfrm>
            <a:off x="2570338" y="2110636"/>
            <a:ext cx="1350050" cy="79931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6A2A75CC-74A1-C124-2349-11E553A06D58}"/>
              </a:ext>
            </a:extLst>
          </p:cNvPr>
          <p:cNvCxnSpPr>
            <a:cxnSpLocks/>
            <a:stCxn id="35" idx="3"/>
            <a:endCxn id="12" idx="1"/>
          </p:cNvCxnSpPr>
          <p:nvPr/>
        </p:nvCxnSpPr>
        <p:spPr>
          <a:xfrm>
            <a:off x="3920388" y="2510292"/>
            <a:ext cx="406909" cy="724912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1F4DBDDB-8D84-DFB7-8DB7-DA3D3E315185}"/>
              </a:ext>
            </a:extLst>
          </p:cNvPr>
          <p:cNvCxnSpPr>
            <a:cxnSpLocks/>
            <a:stCxn id="35" idx="0"/>
            <a:endCxn id="11" idx="1"/>
          </p:cNvCxnSpPr>
          <p:nvPr/>
        </p:nvCxnSpPr>
        <p:spPr>
          <a:xfrm rot="5400000" flipH="1" flipV="1">
            <a:off x="3651086" y="1457759"/>
            <a:ext cx="247155" cy="1058601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949065E-E1B8-BE6E-8481-0A0F07377397}"/>
              </a:ext>
            </a:extLst>
          </p:cNvPr>
          <p:cNvCxnSpPr>
            <a:cxnSpLocks/>
            <a:stCxn id="35" idx="2"/>
            <a:endCxn id="28" idx="3"/>
          </p:cNvCxnSpPr>
          <p:nvPr/>
        </p:nvCxnSpPr>
        <p:spPr>
          <a:xfrm rot="5400000">
            <a:off x="2675097" y="2580920"/>
            <a:ext cx="241238" cy="899295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8787037-3B1D-794E-089D-B6369C765099}"/>
              </a:ext>
            </a:extLst>
          </p:cNvPr>
          <p:cNvSpPr txBox="1"/>
          <p:nvPr/>
        </p:nvSpPr>
        <p:spPr>
          <a:xfrm>
            <a:off x="2570443" y="2089889"/>
            <a:ext cx="7232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&lt;??&gt;</a:t>
            </a:r>
          </a:p>
        </p:txBody>
      </p:sp>
    </p:spTree>
    <p:extLst>
      <p:ext uri="{BB962C8B-B14F-4D97-AF65-F5344CB8AC3E}">
        <p14:creationId xmlns:p14="http://schemas.microsoft.com/office/powerpoint/2010/main" val="3243808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35" grpId="0" animBg="1"/>
      <p:bldP spid="49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263985" y="3165609"/>
            <a:ext cx="1937084" cy="2747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263984" y="316084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PERSONEN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256295" y="3131468"/>
            <a:ext cx="2211806" cy="2747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256294" y="3126706"/>
            <a:ext cx="1733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VOERTUIGEN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4771686" y="2347661"/>
            <a:ext cx="2691062" cy="2249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4915742" y="282340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325092" y="35828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6953773" y="307098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7462748" y="3472531"/>
            <a:ext cx="1793547" cy="103254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2790666" y="399832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 flipV="1">
            <a:off x="3201070" y="3472530"/>
            <a:ext cx="1570617" cy="106668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304955" y="35828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A2F897C-4603-FE1C-EDB3-A3B1E71186E6}"/>
              </a:ext>
            </a:extLst>
          </p:cNvPr>
          <p:cNvSpPr/>
          <p:nvPr/>
        </p:nvSpPr>
        <p:spPr>
          <a:xfrm>
            <a:off x="9290692" y="1588406"/>
            <a:ext cx="2622263" cy="1028700"/>
          </a:xfrm>
          <a:prstGeom prst="wedgeRectCallout">
            <a:avLst>
              <a:gd name="adj1" fmla="val -19380"/>
              <a:gd name="adj2" fmla="val 106944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auto, scooter,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fatbike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e-bike,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fiets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step,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bromfiets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1263984" y="3677450"/>
            <a:ext cx="15525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voornaam</a:t>
            </a:r>
            <a:endParaRPr lang="en-US" sz="1600" dirty="0"/>
          </a:p>
          <a:p>
            <a:r>
              <a:rPr lang="en-US" sz="1600" dirty="0" err="1"/>
              <a:t>achternaam</a:t>
            </a:r>
            <a:endParaRPr lang="en-US" sz="1600" dirty="0"/>
          </a:p>
          <a:p>
            <a:r>
              <a:rPr lang="en-US" sz="1600" dirty="0" err="1"/>
              <a:t>bsn</a:t>
            </a:r>
            <a:endParaRPr lang="en-US" sz="1600" dirty="0"/>
          </a:p>
          <a:p>
            <a:r>
              <a:rPr lang="en-US" sz="1600" dirty="0" err="1"/>
              <a:t>geboortedatum</a:t>
            </a:r>
            <a:endParaRPr lang="en-US" sz="1600" dirty="0"/>
          </a:p>
          <a:p>
            <a:r>
              <a:rPr lang="en-US" sz="1600" dirty="0" err="1"/>
              <a:t>adres</a:t>
            </a:r>
            <a:endParaRPr lang="en-US" sz="1600" dirty="0"/>
          </a:p>
          <a:p>
            <a:r>
              <a:rPr lang="en-US" sz="1600" dirty="0" err="1"/>
              <a:t>geslacht</a:t>
            </a:r>
            <a:endParaRPr lang="en-US" sz="1600" dirty="0"/>
          </a:p>
          <a:p>
            <a:r>
              <a:rPr lang="en-US" sz="1600" dirty="0" err="1"/>
              <a:t>leeftijd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9374767" y="3582828"/>
            <a:ext cx="181902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merk</a:t>
            </a:r>
          </a:p>
          <a:p>
            <a:r>
              <a:rPr lang="en-US" sz="1600" dirty="0"/>
              <a:t>type</a:t>
            </a:r>
          </a:p>
          <a:p>
            <a:r>
              <a:rPr lang="en-US" sz="1600" dirty="0" err="1"/>
              <a:t>kenteken</a:t>
            </a:r>
            <a:endParaRPr lang="en-US" sz="1600" dirty="0"/>
          </a:p>
          <a:p>
            <a:r>
              <a:rPr lang="en-US" sz="1600" dirty="0" err="1"/>
              <a:t>registratienummer</a:t>
            </a:r>
            <a:endParaRPr lang="en-US" sz="1600" dirty="0"/>
          </a:p>
          <a:p>
            <a:r>
              <a:rPr lang="en-US" sz="1600" dirty="0" err="1"/>
              <a:t>bouwjaar</a:t>
            </a:r>
            <a:endParaRPr lang="en-US" sz="1600" dirty="0"/>
          </a:p>
          <a:p>
            <a:r>
              <a:rPr lang="en-US" sz="1600" dirty="0" err="1"/>
              <a:t>gewicht</a:t>
            </a:r>
            <a:endParaRPr lang="en-US" sz="1600" dirty="0"/>
          </a:p>
          <a:p>
            <a:r>
              <a:rPr lang="en-US" sz="1600" dirty="0" err="1"/>
              <a:t>opgevoerd</a:t>
            </a:r>
            <a:r>
              <a:rPr lang="en-US" sz="1600" dirty="0"/>
              <a:t> </a:t>
            </a:r>
            <a:r>
              <a:rPr lang="en-US" sz="1600" dirty="0" err="1"/>
              <a:t>jn</a:t>
            </a:r>
            <a:endParaRPr lang="en-US" sz="1600" dirty="0"/>
          </a:p>
          <a:p>
            <a:r>
              <a:rPr lang="en-US" sz="1600" dirty="0" err="1"/>
              <a:t>legaal</a:t>
            </a:r>
            <a:r>
              <a:rPr lang="en-US" sz="1600" dirty="0"/>
              <a:t> </a:t>
            </a:r>
            <a:r>
              <a:rPr lang="en-US" sz="1600" dirty="0" err="1"/>
              <a:t>jn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921BB5-CD3D-4AF1-C3A1-07FB06C6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Wie is </a:t>
            </a:r>
            <a:r>
              <a:rPr lang="en-US" dirty="0" err="1"/>
              <a:t>bestuurder</a:t>
            </a:r>
            <a:r>
              <a:rPr lang="en-US" dirty="0"/>
              <a:t> van welk </a:t>
            </a:r>
            <a:r>
              <a:rPr lang="en-US" dirty="0" err="1"/>
              <a:t>voertuig</a:t>
            </a:r>
            <a:r>
              <a:rPr lang="en-US" dirty="0"/>
              <a:t>?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7FD425B2-BD1B-17F2-AE15-410E65746710}"/>
              </a:ext>
            </a:extLst>
          </p:cNvPr>
          <p:cNvCxnSpPr/>
          <p:nvPr/>
        </p:nvCxnSpPr>
        <p:spPr>
          <a:xfrm flipV="1">
            <a:off x="3260306" y="4940300"/>
            <a:ext cx="6055225" cy="393700"/>
          </a:xfrm>
          <a:prstGeom prst="bentConnector3">
            <a:avLst/>
          </a:prstGeom>
          <a:ln w="57150"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6078483-9324-B2DA-4E97-68A58FA0D616}"/>
              </a:ext>
            </a:extLst>
          </p:cNvPr>
          <p:cNvSpPr txBox="1"/>
          <p:nvPr/>
        </p:nvSpPr>
        <p:spPr>
          <a:xfrm>
            <a:off x="5855155" y="494030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190408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3" grpId="0" animBg="1"/>
      <p:bldP spid="12" grpId="0"/>
      <p:bldP spid="16" grpId="0"/>
      <p:bldP spid="2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1263985" y="3165609"/>
            <a:ext cx="1937084" cy="2747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1263984" y="3160846"/>
            <a:ext cx="15119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PERSONEN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256295" y="3131468"/>
            <a:ext cx="2211806" cy="2747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256294" y="3126706"/>
            <a:ext cx="17334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VOERTUIGEN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4771686" y="2347661"/>
            <a:ext cx="2691062" cy="224973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4771686" y="2356315"/>
            <a:ext cx="26153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BESTUURDERSCHAP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4915742" y="282340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325092" y="35828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6953773" y="307098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7462748" y="3472531"/>
            <a:ext cx="1793547" cy="1032542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2790666" y="399832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rot="10800000" flipV="1">
            <a:off x="3201070" y="3472530"/>
            <a:ext cx="1570617" cy="1066683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304955" y="35828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A2F897C-4603-FE1C-EDB3-A3B1E71186E6}"/>
              </a:ext>
            </a:extLst>
          </p:cNvPr>
          <p:cNvSpPr/>
          <p:nvPr/>
        </p:nvSpPr>
        <p:spPr>
          <a:xfrm>
            <a:off x="9290692" y="1588406"/>
            <a:ext cx="2622263" cy="1028700"/>
          </a:xfrm>
          <a:prstGeom prst="wedgeRectCallout">
            <a:avLst>
              <a:gd name="adj1" fmla="val -19380"/>
              <a:gd name="adj2" fmla="val 106944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auto, scooter,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fatbike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e-bike,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fiets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step,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bromfiets</a:t>
            </a:r>
            <a:endParaRPr 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1263984" y="3677450"/>
            <a:ext cx="1552541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voornaam</a:t>
            </a:r>
            <a:endParaRPr lang="en-US" sz="1600" dirty="0"/>
          </a:p>
          <a:p>
            <a:r>
              <a:rPr lang="en-US" sz="1600" dirty="0" err="1"/>
              <a:t>achternaam</a:t>
            </a:r>
            <a:endParaRPr lang="en-US" sz="1600" dirty="0"/>
          </a:p>
          <a:p>
            <a:r>
              <a:rPr lang="en-US" sz="1600" dirty="0" err="1"/>
              <a:t>bsn</a:t>
            </a:r>
            <a:endParaRPr lang="en-US" sz="1600" dirty="0"/>
          </a:p>
          <a:p>
            <a:r>
              <a:rPr lang="en-US" sz="1600" dirty="0" err="1"/>
              <a:t>geboortedatum</a:t>
            </a:r>
            <a:endParaRPr lang="en-US" sz="1600" dirty="0"/>
          </a:p>
          <a:p>
            <a:r>
              <a:rPr lang="en-US" sz="1600" dirty="0" err="1"/>
              <a:t>adres</a:t>
            </a:r>
            <a:endParaRPr lang="en-US" sz="1600" dirty="0"/>
          </a:p>
          <a:p>
            <a:r>
              <a:rPr lang="en-US" sz="1600" dirty="0" err="1"/>
              <a:t>geslacht</a:t>
            </a:r>
            <a:endParaRPr lang="en-US" sz="1600" dirty="0"/>
          </a:p>
          <a:p>
            <a:r>
              <a:rPr lang="en-US" sz="1600" dirty="0" err="1"/>
              <a:t>leeftijd</a:t>
            </a:r>
            <a:endParaRPr lang="en-US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B07416-8976-5976-F04D-ACC4866EE563}"/>
              </a:ext>
            </a:extLst>
          </p:cNvPr>
          <p:cNvSpPr txBox="1"/>
          <p:nvPr/>
        </p:nvSpPr>
        <p:spPr>
          <a:xfrm>
            <a:off x="4957319" y="2674887"/>
            <a:ext cx="1177438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vanaf</a:t>
            </a:r>
            <a:endParaRPr lang="en-US" sz="1600" dirty="0"/>
          </a:p>
          <a:p>
            <a:r>
              <a:rPr lang="en-US" sz="1600" dirty="0"/>
              <a:t>tot</a:t>
            </a:r>
          </a:p>
          <a:p>
            <a:r>
              <a:rPr lang="en-US" sz="1600" dirty="0"/>
              <a:t>gedeeld </a:t>
            </a:r>
            <a:r>
              <a:rPr lang="en-US" sz="1600" dirty="0" err="1"/>
              <a:t>jn</a:t>
            </a:r>
            <a:endParaRPr lang="en-US" sz="1600" dirty="0"/>
          </a:p>
          <a:p>
            <a:r>
              <a:rPr lang="en-US" sz="1600" dirty="0" err="1"/>
              <a:t>kosten</a:t>
            </a:r>
            <a:endParaRPr lang="en-US" sz="1600" dirty="0"/>
          </a:p>
          <a:p>
            <a:r>
              <a:rPr lang="en-US" sz="1600" dirty="0" err="1"/>
              <a:t>verzekering</a:t>
            </a:r>
            <a:endParaRPr lang="en-US" sz="16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9374767" y="3582828"/>
            <a:ext cx="1819024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merk</a:t>
            </a:r>
          </a:p>
          <a:p>
            <a:r>
              <a:rPr lang="en-US" sz="1600" dirty="0"/>
              <a:t>type</a:t>
            </a:r>
          </a:p>
          <a:p>
            <a:r>
              <a:rPr lang="en-US" sz="1600" dirty="0" err="1"/>
              <a:t>kenteken</a:t>
            </a:r>
            <a:endParaRPr lang="en-US" sz="1600" dirty="0"/>
          </a:p>
          <a:p>
            <a:r>
              <a:rPr lang="en-US" sz="1600" dirty="0" err="1"/>
              <a:t>registratienummer</a:t>
            </a:r>
            <a:endParaRPr lang="en-US" sz="1600" dirty="0"/>
          </a:p>
          <a:p>
            <a:r>
              <a:rPr lang="en-US" sz="1600" dirty="0" err="1"/>
              <a:t>bouwjaar</a:t>
            </a:r>
            <a:endParaRPr lang="en-US" sz="1600" dirty="0"/>
          </a:p>
          <a:p>
            <a:r>
              <a:rPr lang="en-US" sz="1600" dirty="0" err="1"/>
              <a:t>gewicht</a:t>
            </a:r>
            <a:endParaRPr lang="en-US" sz="1600" dirty="0"/>
          </a:p>
          <a:p>
            <a:r>
              <a:rPr lang="en-US" sz="1600" dirty="0" err="1"/>
              <a:t>opgevoerd</a:t>
            </a:r>
            <a:r>
              <a:rPr lang="en-US" sz="1600" dirty="0"/>
              <a:t> </a:t>
            </a:r>
            <a:r>
              <a:rPr lang="en-US" sz="1600" dirty="0" err="1"/>
              <a:t>jn</a:t>
            </a:r>
            <a:endParaRPr lang="en-US" sz="1600" dirty="0"/>
          </a:p>
          <a:p>
            <a:r>
              <a:rPr lang="en-US" sz="1600" dirty="0" err="1"/>
              <a:t>legaal</a:t>
            </a:r>
            <a:r>
              <a:rPr lang="en-US" sz="1600" dirty="0"/>
              <a:t> </a:t>
            </a:r>
            <a:r>
              <a:rPr lang="en-US" sz="1600" dirty="0" err="1"/>
              <a:t>jn</a:t>
            </a:r>
            <a:endParaRPr lang="en-US" sz="16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921BB5-CD3D-4AF1-C3A1-07FB06C6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Wie is </a:t>
            </a:r>
            <a:r>
              <a:rPr lang="en-US" dirty="0" err="1"/>
              <a:t>bestuurder</a:t>
            </a:r>
            <a:r>
              <a:rPr lang="en-US" dirty="0"/>
              <a:t> van welk </a:t>
            </a:r>
            <a:r>
              <a:rPr lang="en-US" dirty="0" err="1"/>
              <a:t>voertuig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5284826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2330785" y="1705109"/>
            <a:ext cx="1657361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2330784" y="1700346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???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256294" y="3131468"/>
            <a:ext cx="2097495" cy="18991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256294" y="3126706"/>
            <a:ext cx="1242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STADION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5838486" y="2347662"/>
            <a:ext cx="2691062" cy="16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5838486" y="2356315"/>
            <a:ext cx="583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???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5982542" y="282340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325092" y="35828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8020573" y="307098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529548" y="3178686"/>
            <a:ext cx="726746" cy="90238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3857466" y="253782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endCxn id="27" idx="6"/>
          </p:cNvCxnSpPr>
          <p:nvPr/>
        </p:nvCxnSpPr>
        <p:spPr>
          <a:xfrm rot="10800000">
            <a:off x="3940621" y="2632450"/>
            <a:ext cx="1849205" cy="241713"/>
          </a:xfrm>
          <a:prstGeom prst="bentConnector3">
            <a:avLst>
              <a:gd name="adj1" fmla="val 28633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304955" y="35828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2330784" y="2216950"/>
            <a:ext cx="733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plaats</a:t>
            </a:r>
            <a:endParaRPr lang="en-US" sz="1600" dirty="0"/>
          </a:p>
          <a:p>
            <a:r>
              <a:rPr lang="en-US" sz="1600" dirty="0"/>
              <a:t>logo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9374767" y="3582828"/>
            <a:ext cx="106888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adres</a:t>
            </a:r>
            <a:endParaRPr lang="en-US" sz="1600" dirty="0"/>
          </a:p>
          <a:p>
            <a:r>
              <a:rPr lang="en-US" sz="1600" dirty="0" err="1"/>
              <a:t>stad</a:t>
            </a:r>
            <a:endParaRPr lang="en-US" sz="1600" dirty="0"/>
          </a:p>
          <a:p>
            <a:r>
              <a:rPr lang="en-US" sz="1600" dirty="0" err="1"/>
              <a:t>capaciteit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6027148" y="361420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3904992" y="362950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698247D-D3B3-4F37-FED5-7E1A5A5E0375}"/>
              </a:ext>
            </a:extLst>
          </p:cNvPr>
          <p:cNvCxnSpPr>
            <a:cxnSpLocks/>
          </p:cNvCxnSpPr>
          <p:nvPr/>
        </p:nvCxnSpPr>
        <p:spPr>
          <a:xfrm rot="10800000">
            <a:off x="3940621" y="2918037"/>
            <a:ext cx="1849205" cy="73277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6114141" y="2721401"/>
            <a:ext cx="9509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datum</a:t>
            </a:r>
          </a:p>
          <a:p>
            <a:r>
              <a:rPr lang="en-US" sz="1600" dirty="0" err="1"/>
              <a:t>begintijd</a:t>
            </a:r>
            <a:endParaRPr lang="en-US" sz="1600" dirty="0"/>
          </a:p>
          <a:p>
            <a:r>
              <a:rPr lang="en-US" sz="1600" dirty="0"/>
              <a:t>???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5838487" y="4733034"/>
            <a:ext cx="2691061" cy="1472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5838487" y="4728271"/>
            <a:ext cx="2379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SCHEIDSRECHTER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5302B-031D-5371-C767-C8F517A8DA4D}"/>
              </a:ext>
            </a:extLst>
          </p:cNvPr>
          <p:cNvSpPr txBox="1"/>
          <p:nvPr/>
        </p:nvSpPr>
        <p:spPr>
          <a:xfrm>
            <a:off x="5838487" y="512838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6714515" y="54549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5982628" y="503066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7557589" y="512361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8276923" y="484141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BF3F88-B09A-6CF9-8940-BC2D82178D4A}"/>
              </a:ext>
            </a:extLst>
          </p:cNvPr>
          <p:cNvSpPr/>
          <p:nvPr/>
        </p:nvSpPr>
        <p:spPr>
          <a:xfrm>
            <a:off x="7585097" y="367745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EA26E12-1397-F08A-B4B9-2E8FE8B63E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20692" y="4351365"/>
            <a:ext cx="736076" cy="1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5838487" y="188431"/>
            <a:ext cx="2691061" cy="1472803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5838487" y="183668"/>
            <a:ext cx="1624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COMPETITIE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F2122B-0572-9621-CBDE-03CBEBAE035B}"/>
              </a:ext>
            </a:extLst>
          </p:cNvPr>
          <p:cNvSpPr txBox="1"/>
          <p:nvPr/>
        </p:nvSpPr>
        <p:spPr>
          <a:xfrm>
            <a:off x="5838487" y="583778"/>
            <a:ext cx="862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seizoen</a:t>
            </a:r>
            <a:endParaRPr lang="en-US" sz="16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38DB9C-0C24-9125-066F-B8230CB88EA0}"/>
              </a:ext>
            </a:extLst>
          </p:cNvPr>
          <p:cNvSpPr/>
          <p:nvPr/>
        </p:nvSpPr>
        <p:spPr>
          <a:xfrm>
            <a:off x="6714515" y="91032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2929A7-D12E-50DA-164B-BE4A1AC1B984}"/>
              </a:ext>
            </a:extLst>
          </p:cNvPr>
          <p:cNvSpPr/>
          <p:nvPr/>
        </p:nvSpPr>
        <p:spPr>
          <a:xfrm>
            <a:off x="5982628" y="48606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654737-563F-158F-4D44-537A39E78D3E}"/>
              </a:ext>
            </a:extLst>
          </p:cNvPr>
          <p:cNvSpPr/>
          <p:nvPr/>
        </p:nvSpPr>
        <p:spPr>
          <a:xfrm>
            <a:off x="7557589" y="5790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8276923" y="29681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8140168" y="248949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B6BD4B-06A1-B0B8-31FF-B0BD7865DE1B}"/>
              </a:ext>
            </a:extLst>
          </p:cNvPr>
          <p:cNvSpPr/>
          <p:nvPr/>
        </p:nvSpPr>
        <p:spPr>
          <a:xfrm>
            <a:off x="7448342" y="132552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8B27E06-73EC-643B-7857-A73AFA6668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68469" y="1704211"/>
            <a:ext cx="731976" cy="572230"/>
          </a:xfrm>
          <a:prstGeom prst="bentConnector3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F0CEA87D-F33D-984C-48C8-D57A85939EF8}"/>
              </a:ext>
            </a:extLst>
          </p:cNvPr>
          <p:cNvSpPr/>
          <p:nvPr/>
        </p:nvSpPr>
        <p:spPr>
          <a:xfrm>
            <a:off x="8993909" y="296815"/>
            <a:ext cx="2622263" cy="1028700"/>
          </a:xfrm>
          <a:prstGeom prst="wedgeRectCallout">
            <a:avLst>
              <a:gd name="adj1" fmla="val -76481"/>
              <a:gd name="adj2" fmla="val 4250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hockey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hoofdklasse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KeukenKampioen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Divisie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Eredivisie, …</a:t>
            </a:r>
          </a:p>
        </p:txBody>
      </p:sp>
    </p:spTree>
    <p:extLst>
      <p:ext uri="{BB962C8B-B14F-4D97-AF65-F5344CB8AC3E}">
        <p14:creationId xmlns:p14="http://schemas.microsoft.com/office/powerpoint/2010/main" val="31993283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2330785" y="1705109"/>
            <a:ext cx="1657361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2330784" y="1700346"/>
            <a:ext cx="828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CLUB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256294" y="3131468"/>
            <a:ext cx="2097495" cy="189919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256294" y="3126706"/>
            <a:ext cx="12420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STADION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5838486" y="2347662"/>
            <a:ext cx="2691062" cy="166204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5838486" y="2356315"/>
            <a:ext cx="15461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WEDSTRIJD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5982542" y="282340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325092" y="35828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8020573" y="307098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  <a:stCxn id="13" idx="3"/>
            <a:endCxn id="10" idx="1"/>
          </p:cNvCxnSpPr>
          <p:nvPr/>
        </p:nvCxnSpPr>
        <p:spPr>
          <a:xfrm>
            <a:off x="8529548" y="3178686"/>
            <a:ext cx="726746" cy="902380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3857466" y="253782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  <a:endCxn id="27" idx="6"/>
          </p:cNvCxnSpPr>
          <p:nvPr/>
        </p:nvCxnSpPr>
        <p:spPr>
          <a:xfrm rot="10800000">
            <a:off x="3940621" y="2632450"/>
            <a:ext cx="1849205" cy="241713"/>
          </a:xfrm>
          <a:prstGeom prst="bentConnector3">
            <a:avLst>
              <a:gd name="adj1" fmla="val 28633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304955" y="35828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42E45C-B0CA-753D-FAB8-A8898D945CC1}"/>
              </a:ext>
            </a:extLst>
          </p:cNvPr>
          <p:cNvSpPr txBox="1"/>
          <p:nvPr/>
        </p:nvSpPr>
        <p:spPr>
          <a:xfrm>
            <a:off x="2330784" y="2216950"/>
            <a:ext cx="73347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plaats</a:t>
            </a:r>
            <a:endParaRPr lang="en-US" sz="1600" dirty="0"/>
          </a:p>
          <a:p>
            <a:r>
              <a:rPr lang="en-US" sz="1600" dirty="0"/>
              <a:t>logo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647D8C-E7FE-9F0C-B3CA-F64FCEDF0604}"/>
              </a:ext>
            </a:extLst>
          </p:cNvPr>
          <p:cNvSpPr txBox="1"/>
          <p:nvPr/>
        </p:nvSpPr>
        <p:spPr>
          <a:xfrm>
            <a:off x="9374767" y="3582828"/>
            <a:ext cx="10688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adres</a:t>
            </a:r>
            <a:endParaRPr lang="en-US" sz="1600" dirty="0"/>
          </a:p>
          <a:p>
            <a:r>
              <a:rPr lang="en-US" sz="1600" dirty="0" err="1"/>
              <a:t>capaciteit</a:t>
            </a:r>
            <a:endParaRPr lang="en-US" sz="1600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6027148" y="361420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3904992" y="3629502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B698247D-D3B3-4F37-FED5-7E1A5A5E0375}"/>
              </a:ext>
            </a:extLst>
          </p:cNvPr>
          <p:cNvCxnSpPr>
            <a:cxnSpLocks/>
          </p:cNvCxnSpPr>
          <p:nvPr/>
        </p:nvCxnSpPr>
        <p:spPr>
          <a:xfrm rot="10800000">
            <a:off x="3940621" y="2918037"/>
            <a:ext cx="1849205" cy="73277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AE18DDC-50D1-E240-918B-00DF7CA9E050}"/>
              </a:ext>
            </a:extLst>
          </p:cNvPr>
          <p:cNvSpPr txBox="1"/>
          <p:nvPr/>
        </p:nvSpPr>
        <p:spPr>
          <a:xfrm>
            <a:off x="6110302" y="2721401"/>
            <a:ext cx="7753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datum</a:t>
            </a:r>
          </a:p>
          <a:p>
            <a:r>
              <a:rPr lang="en-US" sz="1600" dirty="0" err="1"/>
              <a:t>tijd</a:t>
            </a:r>
            <a:endParaRPr lang="en-US" sz="1600" dirty="0"/>
          </a:p>
          <a:p>
            <a:r>
              <a:rPr lang="en-US" sz="1600" dirty="0" err="1"/>
              <a:t>uitslag</a:t>
            </a:r>
            <a:endParaRPr lang="en-US" sz="1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2669FEC-77D3-EDDD-4A37-21B573A3C4F0}"/>
              </a:ext>
            </a:extLst>
          </p:cNvPr>
          <p:cNvSpPr/>
          <p:nvPr/>
        </p:nvSpPr>
        <p:spPr>
          <a:xfrm>
            <a:off x="5838487" y="4733034"/>
            <a:ext cx="2691061" cy="1472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C6AA310-1FB9-B244-2727-E8E6934488CE}"/>
              </a:ext>
            </a:extLst>
          </p:cNvPr>
          <p:cNvSpPr txBox="1"/>
          <p:nvPr/>
        </p:nvSpPr>
        <p:spPr>
          <a:xfrm>
            <a:off x="5838487" y="4728271"/>
            <a:ext cx="23798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SCHEIDSRECHTER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55302B-031D-5371-C767-C8F517A8DA4D}"/>
              </a:ext>
            </a:extLst>
          </p:cNvPr>
          <p:cNvSpPr txBox="1"/>
          <p:nvPr/>
        </p:nvSpPr>
        <p:spPr>
          <a:xfrm>
            <a:off x="5838487" y="5128381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endParaRPr lang="en-US" sz="1600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32DD8A-C054-37E6-95F7-1D90AB5D82AC}"/>
              </a:ext>
            </a:extLst>
          </p:cNvPr>
          <p:cNvSpPr/>
          <p:nvPr/>
        </p:nvSpPr>
        <p:spPr>
          <a:xfrm>
            <a:off x="6714515" y="54549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76A097F-A5BB-ABF8-7AE4-DC9ED7AF3FE9}"/>
              </a:ext>
            </a:extLst>
          </p:cNvPr>
          <p:cNvSpPr/>
          <p:nvPr/>
        </p:nvSpPr>
        <p:spPr>
          <a:xfrm>
            <a:off x="5982628" y="503066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E435A80-A355-0051-E11D-CB038E78FE8D}"/>
              </a:ext>
            </a:extLst>
          </p:cNvPr>
          <p:cNvSpPr/>
          <p:nvPr/>
        </p:nvSpPr>
        <p:spPr>
          <a:xfrm>
            <a:off x="7557589" y="512361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B780CC1-5930-2530-DAD0-F33871FF6B99}"/>
              </a:ext>
            </a:extLst>
          </p:cNvPr>
          <p:cNvSpPr/>
          <p:nvPr/>
        </p:nvSpPr>
        <p:spPr>
          <a:xfrm>
            <a:off x="8276923" y="484141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BBF3F88-B09A-6CF9-8940-BC2D82178D4A}"/>
              </a:ext>
            </a:extLst>
          </p:cNvPr>
          <p:cNvSpPr/>
          <p:nvPr/>
        </p:nvSpPr>
        <p:spPr>
          <a:xfrm>
            <a:off x="7585097" y="367745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Connector: Elbow 33">
            <a:extLst>
              <a:ext uri="{FF2B5EF4-FFF2-40B4-BE49-F238E27FC236}">
                <a16:creationId xmlns:a16="http://schemas.microsoft.com/office/drawing/2014/main" id="{EEA26E12-1397-F08A-B4B9-2E8FE8B63ED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20692" y="4351365"/>
            <a:ext cx="736076" cy="1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B39D2114-069B-649C-061E-C81D331AD9D2}"/>
              </a:ext>
            </a:extLst>
          </p:cNvPr>
          <p:cNvSpPr/>
          <p:nvPr/>
        </p:nvSpPr>
        <p:spPr>
          <a:xfrm>
            <a:off x="5838487" y="188431"/>
            <a:ext cx="2691061" cy="1472803"/>
          </a:xfrm>
          <a:prstGeom prst="rect">
            <a:avLst/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3AEFA79-D403-9E64-09DA-C405DF42F071}"/>
              </a:ext>
            </a:extLst>
          </p:cNvPr>
          <p:cNvSpPr txBox="1"/>
          <p:nvPr/>
        </p:nvSpPr>
        <p:spPr>
          <a:xfrm>
            <a:off x="5838487" y="183668"/>
            <a:ext cx="1624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COMPETITIE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F2122B-0572-9621-CBDE-03CBEBAE035B}"/>
              </a:ext>
            </a:extLst>
          </p:cNvPr>
          <p:cNvSpPr txBox="1"/>
          <p:nvPr/>
        </p:nvSpPr>
        <p:spPr>
          <a:xfrm>
            <a:off x="5838487" y="583778"/>
            <a:ext cx="862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seizoen</a:t>
            </a:r>
            <a:endParaRPr lang="en-US" sz="1600" dirty="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F38DB9C-0C24-9125-066F-B8230CB88EA0}"/>
              </a:ext>
            </a:extLst>
          </p:cNvPr>
          <p:cNvSpPr/>
          <p:nvPr/>
        </p:nvSpPr>
        <p:spPr>
          <a:xfrm>
            <a:off x="6714515" y="91032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22929A7-D12E-50DA-164B-BE4A1AC1B984}"/>
              </a:ext>
            </a:extLst>
          </p:cNvPr>
          <p:cNvSpPr/>
          <p:nvPr/>
        </p:nvSpPr>
        <p:spPr>
          <a:xfrm>
            <a:off x="5982628" y="48606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9654737-563F-158F-4D44-537A39E78D3E}"/>
              </a:ext>
            </a:extLst>
          </p:cNvPr>
          <p:cNvSpPr/>
          <p:nvPr/>
        </p:nvSpPr>
        <p:spPr>
          <a:xfrm>
            <a:off x="7557589" y="57901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F5201C8-56CD-ECA5-0AAC-EFE12AF3F815}"/>
              </a:ext>
            </a:extLst>
          </p:cNvPr>
          <p:cNvSpPr/>
          <p:nvPr/>
        </p:nvSpPr>
        <p:spPr>
          <a:xfrm>
            <a:off x="8276923" y="29681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A15D80A6-F46C-7A49-BBC5-FABE9448F09E}"/>
              </a:ext>
            </a:extLst>
          </p:cNvPr>
          <p:cNvSpPr/>
          <p:nvPr/>
        </p:nvSpPr>
        <p:spPr>
          <a:xfrm>
            <a:off x="8140168" y="248949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DB6BD4B-06A1-B0B8-31FF-B0BD7865DE1B}"/>
              </a:ext>
            </a:extLst>
          </p:cNvPr>
          <p:cNvSpPr/>
          <p:nvPr/>
        </p:nvSpPr>
        <p:spPr>
          <a:xfrm>
            <a:off x="7448342" y="132552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98B27E06-73EC-643B-7857-A73AFA6668BB}"/>
              </a:ext>
            </a:extLst>
          </p:cNvPr>
          <p:cNvCxnSpPr>
            <a:cxnSpLocks/>
          </p:cNvCxnSpPr>
          <p:nvPr/>
        </p:nvCxnSpPr>
        <p:spPr>
          <a:xfrm rot="16200000" flipH="1">
            <a:off x="7368469" y="1704211"/>
            <a:ext cx="731976" cy="572230"/>
          </a:xfrm>
          <a:prstGeom prst="bentConnector3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EEF4B77-0CED-4567-528A-96D0E3635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Eredivisie</a:t>
            </a:r>
          </a:p>
        </p:txBody>
      </p:sp>
      <p:sp>
        <p:nvSpPr>
          <p:cNvPr id="2" name="Speech Bubble: Rectangle 1">
            <a:extLst>
              <a:ext uri="{FF2B5EF4-FFF2-40B4-BE49-F238E27FC236}">
                <a16:creationId xmlns:a16="http://schemas.microsoft.com/office/drawing/2014/main" id="{128CB29F-B82F-4AED-8AAD-113C444AA477}"/>
              </a:ext>
            </a:extLst>
          </p:cNvPr>
          <p:cNvSpPr/>
          <p:nvPr/>
        </p:nvSpPr>
        <p:spPr>
          <a:xfrm>
            <a:off x="8993909" y="296815"/>
            <a:ext cx="2622263" cy="1028700"/>
          </a:xfrm>
          <a:prstGeom prst="wedgeRectCallout">
            <a:avLst>
              <a:gd name="adj1" fmla="val -76481"/>
              <a:gd name="adj2" fmla="val 42500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hockey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hoofdklasse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KeukenKampioen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Divisie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Eredivisie, …</a:t>
            </a:r>
          </a:p>
        </p:txBody>
      </p:sp>
    </p:spTree>
    <p:extLst>
      <p:ext uri="{BB962C8B-B14F-4D97-AF65-F5344CB8AC3E}">
        <p14:creationId xmlns:p14="http://schemas.microsoft.com/office/powerpoint/2010/main" val="15640055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247117" y="1936950"/>
            <a:ext cx="1937084" cy="143179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247116" y="1932187"/>
            <a:ext cx="15064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PROVINCIE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3754818" y="1782234"/>
            <a:ext cx="2691062" cy="203243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3754818" y="1775356"/>
            <a:ext cx="1810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MEETSTATION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3898874" y="272505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3898874" y="348373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cxnSpLocks/>
          </p:cNvCxnSpPr>
          <p:nvPr/>
        </p:nvCxnSpPr>
        <p:spPr>
          <a:xfrm rot="10800000">
            <a:off x="2184203" y="2332297"/>
            <a:ext cx="1631518" cy="588876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DD646213-A537-AA61-5354-E03E5AB9FDCE}"/>
              </a:ext>
            </a:extLst>
          </p:cNvPr>
          <p:cNvSpPr/>
          <p:nvPr/>
        </p:nvSpPr>
        <p:spPr>
          <a:xfrm>
            <a:off x="8111605" y="412948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4104150-6C54-B51A-DE12-15F9BA229963}"/>
              </a:ext>
            </a:extLst>
          </p:cNvPr>
          <p:cNvSpPr/>
          <p:nvPr/>
        </p:nvSpPr>
        <p:spPr>
          <a:xfrm>
            <a:off x="1821324" y="386134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7E3A871-88F4-F5AB-33B2-08B35358DA32}"/>
              </a:ext>
            </a:extLst>
          </p:cNvPr>
          <p:cNvSpPr/>
          <p:nvPr/>
        </p:nvSpPr>
        <p:spPr>
          <a:xfrm>
            <a:off x="8359109" y="4804424"/>
            <a:ext cx="2523575" cy="156884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EBE21A-89C7-98FD-1DE3-5C5F1B4C9D12}"/>
              </a:ext>
            </a:extLst>
          </p:cNvPr>
          <p:cNvSpPr txBox="1"/>
          <p:nvPr/>
        </p:nvSpPr>
        <p:spPr>
          <a:xfrm>
            <a:off x="8359109" y="4799661"/>
            <a:ext cx="25235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TYPE WAARNEMING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27ABC5-EFF2-7E60-B022-E2E32F96ABAB}"/>
              </a:ext>
            </a:extLst>
          </p:cNvPr>
          <p:cNvSpPr txBox="1"/>
          <p:nvPr/>
        </p:nvSpPr>
        <p:spPr>
          <a:xfrm>
            <a:off x="8359109" y="5199771"/>
            <a:ext cx="13538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omschrijving</a:t>
            </a:r>
            <a:endParaRPr lang="en-US" sz="1600" dirty="0"/>
          </a:p>
          <a:p>
            <a:r>
              <a:rPr lang="en-US" sz="1600" dirty="0" err="1"/>
              <a:t>meeteenheid</a:t>
            </a:r>
            <a:endParaRPr lang="en-US" sz="1600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789E0FA-D19A-6682-CA1A-C9B3D649F997}"/>
              </a:ext>
            </a:extLst>
          </p:cNvPr>
          <p:cNvSpPr/>
          <p:nvPr/>
        </p:nvSpPr>
        <p:spPr>
          <a:xfrm>
            <a:off x="9235137" y="552631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21B875F-AA4B-2186-7D2B-9DA6FADD2590}"/>
              </a:ext>
            </a:extLst>
          </p:cNvPr>
          <p:cNvSpPr/>
          <p:nvPr/>
        </p:nvSpPr>
        <p:spPr>
          <a:xfrm>
            <a:off x="8503250" y="51020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D7379F-7958-76A1-38A2-024C28A5E261}"/>
              </a:ext>
            </a:extLst>
          </p:cNvPr>
          <p:cNvSpPr txBox="1"/>
          <p:nvPr/>
        </p:nvSpPr>
        <p:spPr>
          <a:xfrm>
            <a:off x="3966983" y="2061067"/>
            <a:ext cx="203825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plaats</a:t>
            </a:r>
            <a:endParaRPr lang="en-US" sz="1600" dirty="0"/>
          </a:p>
          <a:p>
            <a:r>
              <a:rPr lang="en-US" sz="1600" dirty="0"/>
              <a:t>geo </a:t>
            </a:r>
            <a:r>
              <a:rPr lang="en-US" sz="1600" dirty="0" err="1"/>
              <a:t>coördinaten</a:t>
            </a:r>
            <a:endParaRPr lang="en-US" sz="1600" dirty="0"/>
          </a:p>
          <a:p>
            <a:r>
              <a:rPr lang="en-US" sz="1600" dirty="0" err="1"/>
              <a:t>hoogte</a:t>
            </a:r>
            <a:r>
              <a:rPr lang="en-US" sz="1600" dirty="0"/>
              <a:t> tov </a:t>
            </a:r>
            <a:r>
              <a:rPr lang="en-US" sz="1600" dirty="0" err="1"/>
              <a:t>zeeniveau</a:t>
            </a:r>
            <a:endParaRPr lang="en-US" sz="16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4725F91-9953-25B9-F1BC-9F311F548C58}"/>
              </a:ext>
            </a:extLst>
          </p:cNvPr>
          <p:cNvSpPr/>
          <p:nvPr/>
        </p:nvSpPr>
        <p:spPr>
          <a:xfrm>
            <a:off x="7605132" y="1782209"/>
            <a:ext cx="2691062" cy="203243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BD50518-47E4-32F2-70B8-FDB62F13A844}"/>
              </a:ext>
            </a:extLst>
          </p:cNvPr>
          <p:cNvSpPr txBox="1"/>
          <p:nvPr/>
        </p:nvSpPr>
        <p:spPr>
          <a:xfrm>
            <a:off x="7605132" y="1775331"/>
            <a:ext cx="16417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OBSERVATIE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9F41355-363B-B929-8F4D-1A23F695CF6A}"/>
              </a:ext>
            </a:extLst>
          </p:cNvPr>
          <p:cNvSpPr/>
          <p:nvPr/>
        </p:nvSpPr>
        <p:spPr>
          <a:xfrm>
            <a:off x="7749188" y="272502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C3EC38F-C067-AE69-7B7A-0F4A382EED21}"/>
              </a:ext>
            </a:extLst>
          </p:cNvPr>
          <p:cNvSpPr/>
          <p:nvPr/>
        </p:nvSpPr>
        <p:spPr>
          <a:xfrm>
            <a:off x="7749188" y="348371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4A977B5-80A5-CED9-1141-CE770C388F9F}"/>
              </a:ext>
            </a:extLst>
          </p:cNvPr>
          <p:cNvCxnSpPr>
            <a:cxnSpLocks/>
          </p:cNvCxnSpPr>
          <p:nvPr/>
        </p:nvCxnSpPr>
        <p:spPr>
          <a:xfrm rot="10800000">
            <a:off x="6445880" y="2274674"/>
            <a:ext cx="1159252" cy="646474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EBA7578A-51B5-7212-582D-FE5AE68CF9CF}"/>
              </a:ext>
            </a:extLst>
          </p:cNvPr>
          <p:cNvSpPr txBox="1"/>
          <p:nvPr/>
        </p:nvSpPr>
        <p:spPr>
          <a:xfrm>
            <a:off x="7817297" y="2061042"/>
            <a:ext cx="16133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datum</a:t>
            </a:r>
          </a:p>
          <a:p>
            <a:r>
              <a:rPr lang="en-US" sz="1600" dirty="0" err="1"/>
              <a:t>tijd</a:t>
            </a:r>
            <a:endParaRPr lang="en-US" sz="1600" dirty="0"/>
          </a:p>
          <a:p>
            <a:r>
              <a:rPr lang="en-US" sz="1600" dirty="0" err="1"/>
              <a:t>waarnemer</a:t>
            </a:r>
            <a:endParaRPr lang="en-US" sz="1600" dirty="0"/>
          </a:p>
          <a:p>
            <a:r>
              <a:rPr lang="en-US" sz="1600" dirty="0" err="1"/>
              <a:t>meetinstrument</a:t>
            </a:r>
            <a:endParaRPr lang="en-US" sz="1600" dirty="0"/>
          </a:p>
          <a:p>
            <a:r>
              <a:rPr lang="en-US" sz="1600" dirty="0" err="1"/>
              <a:t>meetwaarde</a:t>
            </a:r>
            <a:endParaRPr lang="en-US" sz="1600" dirty="0"/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41EB4B10-46E0-BAEF-FB05-82437D6B642F}"/>
              </a:ext>
            </a:extLst>
          </p:cNvPr>
          <p:cNvSpPr/>
          <p:nvPr/>
        </p:nvSpPr>
        <p:spPr>
          <a:xfrm>
            <a:off x="4419600" y="4799661"/>
            <a:ext cx="3501495" cy="1458139"/>
          </a:xfrm>
          <a:prstGeom prst="wedgeRectCallout">
            <a:avLst>
              <a:gd name="adj1" fmla="val 62975"/>
              <a:gd name="adj2" fmla="val 14907"/>
            </a:avLst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neerslag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(mm / 24h / m</a:t>
            </a:r>
            <a:r>
              <a:rPr lang="en-US" baseline="30000" dirty="0">
                <a:solidFill>
                  <a:schemeClr val="tx2">
                    <a:lumMod val="50000"/>
                    <a:lumOff val="50000"/>
                  </a:schemeClr>
                </a:solidFill>
              </a:rPr>
              <a:t>2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), max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en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min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temperatuur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(</a:t>
            </a:r>
            <a:r>
              <a:rPr lang="en-US" baseline="30000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o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C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luchtdruk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 (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hPa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),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zicht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UV,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noorderlicht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windkracht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aardbeving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straling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CO2, </a:t>
            </a:r>
            <a:r>
              <a:rPr lang="en-US" dirty="0" err="1">
                <a:solidFill>
                  <a:schemeClr val="tx2">
                    <a:lumMod val="50000"/>
                    <a:lumOff val="50000"/>
                  </a:schemeClr>
                </a:solidFill>
              </a:rPr>
              <a:t>Nox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 )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884434C9-9B3E-A59A-997A-326C01F0BE26}"/>
              </a:ext>
            </a:extLst>
          </p:cNvPr>
          <p:cNvCxnSpPr>
            <a:cxnSpLocks/>
            <a:stCxn id="15" idx="2"/>
          </p:cNvCxnSpPr>
          <p:nvPr/>
        </p:nvCxnSpPr>
        <p:spPr>
          <a:xfrm rot="10800000">
            <a:off x="8135056" y="3627832"/>
            <a:ext cx="368195" cy="1568844"/>
          </a:xfrm>
          <a:prstGeom prst="bentConnector2">
            <a:avLst/>
          </a:prstGeom>
          <a:ln w="57150">
            <a:headEnd type="triangl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A45F314D-C5D5-7384-5C3B-E750CECA4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Weerbericht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325244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548B0E-E0CD-C680-481F-AAFA381C7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Opdrachten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89C240-F007-297F-52BD-FBA3EF2802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Welke </a:t>
            </a:r>
            <a:r>
              <a:rPr lang="en-US" dirty="0" err="1"/>
              <a:t>tabel</a:t>
            </a:r>
            <a:r>
              <a:rPr lang="en-US" dirty="0"/>
              <a:t> of </a:t>
            </a:r>
            <a:r>
              <a:rPr lang="en-US" dirty="0" err="1"/>
              <a:t>kolomnaam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hier</a:t>
            </a:r>
            <a:r>
              <a:rPr lang="en-US" dirty="0"/>
              <a:t> staan?</a:t>
            </a:r>
          </a:p>
          <a:p>
            <a:r>
              <a:rPr lang="en-US" dirty="0"/>
              <a:t>Wat is de </a:t>
            </a:r>
            <a:r>
              <a:rPr lang="en-US" dirty="0" err="1"/>
              <a:t>tabel</a:t>
            </a:r>
            <a:r>
              <a:rPr lang="en-US" dirty="0"/>
              <a:t> die </a:t>
            </a:r>
            <a:r>
              <a:rPr lang="en-US" dirty="0" err="1"/>
              <a:t>hoort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verhaal (vol </a:t>
            </a:r>
            <a:r>
              <a:rPr lang="en-US" dirty="0" err="1"/>
              <a:t>dataverwijzingen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maak</a:t>
            </a:r>
            <a:r>
              <a:rPr lang="en-US" dirty="0"/>
              <a:t> de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leg data vast</a:t>
            </a:r>
          </a:p>
          <a:p>
            <a:r>
              <a:rPr lang="en-US" dirty="0"/>
              <a:t>Welke </a:t>
            </a:r>
            <a:r>
              <a:rPr lang="en-US" dirty="0" err="1"/>
              <a:t>tabellen</a:t>
            </a:r>
            <a:r>
              <a:rPr lang="en-US" dirty="0"/>
              <a:t> </a:t>
            </a:r>
            <a:r>
              <a:rPr lang="en-US" dirty="0" err="1"/>
              <a:t>horen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situatie</a:t>
            </a:r>
            <a:r>
              <a:rPr lang="en-US" dirty="0"/>
              <a:t> /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verhaal</a:t>
            </a:r>
          </a:p>
          <a:p>
            <a:pPr lvl="1"/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kolommen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erbij</a:t>
            </a:r>
            <a:r>
              <a:rPr lang="en-US" dirty="0"/>
              <a:t> </a:t>
            </a:r>
            <a:r>
              <a:rPr lang="en-US" dirty="0" err="1"/>
              <a:t>bedenken</a:t>
            </a:r>
            <a:r>
              <a:rPr lang="en-US" dirty="0"/>
              <a:t>?</a:t>
            </a:r>
          </a:p>
          <a:p>
            <a:r>
              <a:rPr lang="en-US" dirty="0"/>
              <a:t>Wat </a:t>
            </a:r>
            <a:r>
              <a:rPr lang="en-US" dirty="0" err="1"/>
              <a:t>kan</a:t>
            </a:r>
            <a:r>
              <a:rPr lang="en-US" dirty="0"/>
              <a:t> je over het </a:t>
            </a:r>
            <a:r>
              <a:rPr lang="en-US" dirty="0" err="1"/>
              <a:t>stukje</a:t>
            </a:r>
            <a:r>
              <a:rPr lang="en-US" dirty="0"/>
              <a:t> van de </a:t>
            </a:r>
            <a:r>
              <a:rPr lang="en-US" dirty="0" err="1"/>
              <a:t>de</a:t>
            </a:r>
            <a:r>
              <a:rPr lang="en-US" dirty="0"/>
              <a:t> </a:t>
            </a:r>
            <a:r>
              <a:rPr lang="en-US" dirty="0" err="1"/>
              <a:t>wereld</a:t>
            </a:r>
            <a:r>
              <a:rPr lang="en-US" dirty="0"/>
              <a:t> </a:t>
            </a:r>
            <a:r>
              <a:rPr lang="en-US" dirty="0" err="1"/>
              <a:t>vertellen</a:t>
            </a:r>
            <a:r>
              <a:rPr lang="en-US" dirty="0"/>
              <a:t> op basis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tabellen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kolommen</a:t>
            </a:r>
            <a:r>
              <a:rPr lang="en-US" dirty="0"/>
              <a:t>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621633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B3E37-532A-29E7-7395-DFD1D2716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FB156-C872-D68A-6B9E-E6B6BEA49F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Subquery</a:t>
            </a:r>
          </a:p>
          <a:p>
            <a:r>
              <a:rPr lang="en-US" dirty="0"/>
              <a:t>Common Table Expression / The WITH clause</a:t>
            </a:r>
          </a:p>
        </p:txBody>
      </p:sp>
    </p:spTree>
    <p:extLst>
      <p:ext uri="{BB962C8B-B14F-4D97-AF65-F5344CB8AC3E}">
        <p14:creationId xmlns:p14="http://schemas.microsoft.com/office/powerpoint/2010/main" val="3884167249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A7FC-907D-D8E2-1BAA-3372C051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 – Scalar Subquery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4033-1C71-696C-81D2-417B7630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Scalar =&gt; </a:t>
            </a:r>
            <a:r>
              <a:rPr lang="en-US" dirty="0" err="1"/>
              <a:t>levert</a:t>
            </a:r>
            <a:r>
              <a:rPr lang="en-US" dirty="0"/>
              <a:t> </a:t>
            </a:r>
            <a:r>
              <a:rPr lang="en-US" dirty="0" err="1"/>
              <a:t>precies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waarde op (string of </a:t>
            </a:r>
            <a:r>
              <a:rPr lang="en-US" dirty="0" err="1"/>
              <a:t>getal</a:t>
            </a:r>
            <a:r>
              <a:rPr lang="en-US" dirty="0"/>
              <a:t>)</a:t>
            </a:r>
          </a:p>
          <a:p>
            <a:r>
              <a:rPr lang="en-US" dirty="0"/>
              <a:t>Subquery =&gt; query binnen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query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49620-9C8F-8CC3-1087-98EF5EBC0341}"/>
              </a:ext>
            </a:extLst>
          </p:cNvPr>
          <p:cNvSpPr txBox="1">
            <a:spLocks/>
          </p:cNvSpPr>
          <p:nvPr/>
        </p:nvSpPr>
        <p:spPr>
          <a:xfrm>
            <a:off x="1138990" y="3256379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movie.duration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movie.duration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&gt;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avg(duration)</a:t>
            </a:r>
            <a:b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  from   </a:t>
            </a:r>
            <a:r>
              <a:rPr lang="en-US" b="1" dirty="0" err="1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br>
              <a:rPr lang="en-US" b="1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                      </a:t>
            </a: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340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15768</TotalTime>
  <Words>3703</Words>
  <Application>Microsoft Office PowerPoint</Application>
  <PresentationFormat>Widescreen</PresentationFormat>
  <Paragraphs>1400</Paragraphs>
  <Slides>110</Slides>
  <Notes>20</Notes>
  <HiddenSlides>8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110</vt:i4>
      </vt:variant>
    </vt:vector>
  </HeadingPairs>
  <TitlesOfParts>
    <vt:vector size="116" baseType="lpstr">
      <vt:lpstr>Aptos</vt:lpstr>
      <vt:lpstr>Aptos Display</vt:lpstr>
      <vt:lpstr>Arial</vt:lpstr>
      <vt:lpstr>Cascadia Mono</vt:lpstr>
      <vt:lpstr>Consolas</vt:lpstr>
      <vt:lpstr>Office Theme</vt:lpstr>
      <vt:lpstr>Databases</vt:lpstr>
      <vt:lpstr>Vorige week</vt:lpstr>
      <vt:lpstr>Vandaag</vt:lpstr>
      <vt:lpstr>DEMO: Analyseer uitkomsten  Onderzoek naar Huis-School reisbeweging</vt:lpstr>
      <vt:lpstr>Op je vingers tellen</vt:lpstr>
      <vt:lpstr>Hoeveel is?</vt:lpstr>
      <vt:lpstr>Hoeveel is?</vt:lpstr>
      <vt:lpstr>Waarom is 11 + 11 gelijk aan 22?</vt:lpstr>
      <vt:lpstr>Waarom is 11 + 11 gelijk aan 22?</vt:lpstr>
      <vt:lpstr>Waarom is 11 + 11 gelijk aan 22?</vt:lpstr>
      <vt:lpstr>Tientallig of decimaal stelsel</vt:lpstr>
      <vt:lpstr>Tientallig of decimaal stelsel</vt:lpstr>
      <vt:lpstr>Duidelijkheid (daar houden computers van)</vt:lpstr>
      <vt:lpstr>Tweetallig stelsel (binair)</vt:lpstr>
      <vt:lpstr>Tweetallig stelsel (binair)</vt:lpstr>
      <vt:lpstr>Komen die aantallen bekend voor?</vt:lpstr>
      <vt:lpstr>Komen die aantallen bekend voor?</vt:lpstr>
      <vt:lpstr>Komen die aantallen bekend voor?</vt:lpstr>
      <vt:lpstr>Komen die aantallen bekend voor?</vt:lpstr>
      <vt:lpstr>Tweetallig stelsel (binair)</vt:lpstr>
      <vt:lpstr>Tweetallig stelsel (binair)</vt:lpstr>
      <vt:lpstr>Binary Digits</vt:lpstr>
      <vt:lpstr>Hoeveel vingers steek ik op?  Welk getal geef ik aan?</vt:lpstr>
      <vt:lpstr>Hoeveel vingers steek ik op?  Welk getal geef ik aan?</vt:lpstr>
      <vt:lpstr>Hoeveel is een loser ?</vt:lpstr>
      <vt:lpstr>PowerPoint Presentation</vt:lpstr>
      <vt:lpstr>Handje helpen</vt:lpstr>
      <vt:lpstr>Voorbeeld</vt:lpstr>
      <vt:lpstr>Voorbeeld</vt:lpstr>
      <vt:lpstr>Hoever kan je tellen op je vingers?</vt:lpstr>
      <vt:lpstr>Hoe kan je tot meer dan 2000 tellen?</vt:lpstr>
      <vt:lpstr>Hoe kan je tot meer dan 2000 tellen?</vt:lpstr>
      <vt:lpstr>PowerPoint Presentation</vt:lpstr>
      <vt:lpstr>PowerPoint Presentation</vt:lpstr>
      <vt:lpstr>PowerPoint Presentation</vt:lpstr>
      <vt:lpstr>Wat is dit?</vt:lpstr>
      <vt:lpstr>QR Code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</vt:lpstr>
      <vt:lpstr>Opdrachten </vt:lpstr>
      <vt:lpstr>Data Modelleren</vt:lpstr>
      <vt:lpstr>Uitkomst van data modelleren</vt:lpstr>
      <vt:lpstr>IMDb</vt:lpstr>
      <vt:lpstr>IMDb - kolommen</vt:lpstr>
      <vt:lpstr>Wat zou je over kolommen willen afspreken?</vt:lpstr>
      <vt:lpstr>PowerPoint Presentation</vt:lpstr>
      <vt:lpstr>Van het datamodel naar tabellen</vt:lpstr>
      <vt:lpstr>Van het datamodel naar tabellen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TV Gids </vt:lpstr>
      <vt:lpstr>TV Gids </vt:lpstr>
      <vt:lpstr>TV Gids </vt:lpstr>
      <vt:lpstr>TV Gids </vt:lpstr>
      <vt:lpstr>TV Gids </vt:lpstr>
      <vt:lpstr>TV Gids </vt:lpstr>
      <vt:lpstr>TV Gids </vt:lpstr>
      <vt:lpstr>(bij)baan</vt:lpstr>
      <vt:lpstr>Bedenkelijke dataelementen? </vt:lpstr>
      <vt:lpstr>PowerPoint Presentation</vt:lpstr>
      <vt:lpstr>Welke tabelnaam ontbreekt?</vt:lpstr>
      <vt:lpstr>Welke tabelnaam ontbreekt?</vt:lpstr>
      <vt:lpstr>PowerPoint Presentation</vt:lpstr>
      <vt:lpstr>PowerPoint Presentation</vt:lpstr>
      <vt:lpstr>PowerPoint Presentation</vt:lpstr>
      <vt:lpstr>PowerPoint Presentation</vt:lpstr>
      <vt:lpstr>Database ontwerp voor CoolBlue</vt:lpstr>
      <vt:lpstr>PowerPoint Presentation</vt:lpstr>
      <vt:lpstr>PowerPoint Presentation</vt:lpstr>
      <vt:lpstr>PowerPoint Presentation</vt:lpstr>
      <vt:lpstr>Tickets</vt:lpstr>
      <vt:lpstr>Tickets</vt:lpstr>
      <vt:lpstr>Tickets</vt:lpstr>
      <vt:lpstr>Cijferadministratie</vt:lpstr>
      <vt:lpstr>Cijferadministratie</vt:lpstr>
      <vt:lpstr>Wie is bestuurder van welk voertuig?</vt:lpstr>
      <vt:lpstr>Wie is bestuurder van welk voertuig?</vt:lpstr>
      <vt:lpstr>PowerPoint Presentation</vt:lpstr>
      <vt:lpstr>Eredivisie</vt:lpstr>
      <vt:lpstr>Weerbericht</vt:lpstr>
      <vt:lpstr>Opdrachten</vt:lpstr>
      <vt:lpstr>Advanced SQL</vt:lpstr>
      <vt:lpstr>Advanced SQL – Scalar Subquery</vt:lpstr>
      <vt:lpstr>Advanced SQL – Scalar Subquery</vt:lpstr>
      <vt:lpstr>Advanced SQL – Scalar Subquery</vt:lpstr>
      <vt:lpstr>Advanced SQL – Scalar Subquery</vt:lpstr>
      <vt:lpstr>Advanced SQL – Scalar Subquery</vt:lpstr>
      <vt:lpstr>Advanced SQL – Common Table Expression</vt:lpstr>
      <vt:lpstr>Advanced SQL – Common Table Expression</vt:lpstr>
      <vt:lpstr>Advanced SQL – Common Table Expression</vt:lpstr>
      <vt:lpstr>Advanced SQL – Common Table Expression</vt:lpstr>
      <vt:lpstr>Advanced SQL – Common Table Expression</vt:lpstr>
      <vt:lpstr>Terugblik</vt:lpstr>
      <vt:lpstr>Volgende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Jellema</dc:creator>
  <cp:lastModifiedBy>Lucas Jellema</cp:lastModifiedBy>
  <cp:revision>3</cp:revision>
  <dcterms:created xsi:type="dcterms:W3CDTF">2024-09-13T05:19:30Z</dcterms:created>
  <dcterms:modified xsi:type="dcterms:W3CDTF">2024-11-26T05:29:38Z</dcterms:modified>
</cp:coreProperties>
</file>